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3" r:id="rId1"/>
  </p:sldMasterIdLst>
  <p:notesMasterIdLst>
    <p:notesMasterId r:id="rId13"/>
  </p:notesMasterIdLst>
  <p:handoutMasterIdLst>
    <p:handoutMasterId r:id="rId14"/>
  </p:handoutMasterIdLst>
  <p:sldIdLst>
    <p:sldId id="1327" r:id="rId2"/>
    <p:sldId id="258" r:id="rId3"/>
    <p:sldId id="259" r:id="rId4"/>
    <p:sldId id="260" r:id="rId5"/>
    <p:sldId id="261" r:id="rId6"/>
    <p:sldId id="266" r:id="rId7"/>
    <p:sldId id="263" r:id="rId8"/>
    <p:sldId id="264" r:id="rId9"/>
    <p:sldId id="265" r:id="rId10"/>
    <p:sldId id="267"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439" autoAdjust="0"/>
  </p:normalViewPr>
  <p:slideViewPr>
    <p:cSldViewPr snapToGrid="0" snapToObjects="1" showGuides="1">
      <p:cViewPr varScale="1">
        <p:scale>
          <a:sx n="67" d="100"/>
          <a:sy n="67" d="100"/>
        </p:scale>
        <p:origin x="644" y="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showGuides="1">
      <p:cViewPr varScale="1">
        <p:scale>
          <a:sx n="171" d="100"/>
          <a:sy n="171" d="100"/>
        </p:scale>
        <p:origin x="6552"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A09DDA-0787-4B42-881F-6B3C239318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dirty="0"/>
          </a:p>
        </p:txBody>
      </p:sp>
      <p:sp>
        <p:nvSpPr>
          <p:cNvPr id="3" name="Date Placeholder 2">
            <a:extLst>
              <a:ext uri="{FF2B5EF4-FFF2-40B4-BE49-F238E27FC236}">
                <a16:creationId xmlns:a16="http://schemas.microsoft.com/office/drawing/2014/main" id="{4431845B-8C18-C246-A0D1-61FFD196315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0301B5-88AD-1849-891D-EA2905EB5A88}" type="datetimeFigureOut">
              <a:rPr lang="en-US" altLang="zh-TW" smtClean="0"/>
              <a:t>11/18/2020</a:t>
            </a:fld>
            <a:endParaRPr lang="zh-TW" altLang="en-US" dirty="0"/>
          </a:p>
        </p:txBody>
      </p:sp>
      <p:sp>
        <p:nvSpPr>
          <p:cNvPr id="4" name="Footer Placeholder 3">
            <a:extLst>
              <a:ext uri="{FF2B5EF4-FFF2-40B4-BE49-F238E27FC236}">
                <a16:creationId xmlns:a16="http://schemas.microsoft.com/office/drawing/2014/main" id="{EC75FE6D-CCE1-E44E-89A4-77460EF6CC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dirty="0"/>
          </a:p>
        </p:txBody>
      </p:sp>
      <p:sp>
        <p:nvSpPr>
          <p:cNvPr id="5" name="Slide Number Placeholder 4">
            <a:extLst>
              <a:ext uri="{FF2B5EF4-FFF2-40B4-BE49-F238E27FC236}">
                <a16:creationId xmlns:a16="http://schemas.microsoft.com/office/drawing/2014/main" id="{DAD6315B-F8F9-5649-8DCB-C363E729D5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A602F4-4C0C-5F4F-8771-7E15167AE556}" type="slidenum">
              <a:rPr lang="en-US" altLang="zh-TW" smtClean="0"/>
              <a:t>‹#›</a:t>
            </a:fld>
            <a:endParaRPr lang="zh-TW" altLang="en-US" dirty="0"/>
          </a:p>
        </p:txBody>
      </p:sp>
    </p:spTree>
    <p:extLst>
      <p:ext uri="{BB962C8B-B14F-4D97-AF65-F5344CB8AC3E}">
        <p14:creationId xmlns:p14="http://schemas.microsoft.com/office/powerpoint/2010/main" val="1957455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0AB23-24A6-494C-BA00-B87242B78CB4}" type="datetimeFigureOut">
              <a:rPr lang="en-US" altLang="zh-TW" smtClean="0"/>
              <a:t>11/18/2020</a:t>
            </a:fld>
            <a:endParaRPr lang="zh-TW" alt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A530D-631F-4981-98F0-E6C07C67E1A3}" type="slidenum">
              <a:rPr lang="en-US" altLang="zh-TW" smtClean="0"/>
              <a:t>‹#›</a:t>
            </a:fld>
            <a:endParaRPr lang="zh-TW" altLang="en-US" dirty="0"/>
          </a:p>
        </p:txBody>
      </p:sp>
    </p:spTree>
    <p:extLst>
      <p:ext uri="{BB962C8B-B14F-4D97-AF65-F5344CB8AC3E}">
        <p14:creationId xmlns:p14="http://schemas.microsoft.com/office/powerpoint/2010/main" val="312954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CA530D-631F-4981-98F0-E6C07C67E1A3}" type="slidenum">
              <a:rPr lang="en-US" altLang="zh-TW" smtClean="0"/>
              <a:t>2</a:t>
            </a:fld>
            <a:endParaRPr lang="zh-TW" altLang="en-US" dirty="0"/>
          </a:p>
        </p:txBody>
      </p:sp>
    </p:spTree>
    <p:extLst>
      <p:ext uri="{BB962C8B-B14F-4D97-AF65-F5344CB8AC3E}">
        <p14:creationId xmlns:p14="http://schemas.microsoft.com/office/powerpoint/2010/main" val="1393632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CA530D-631F-4981-98F0-E6C07C67E1A3}" type="slidenum">
              <a:rPr lang="en-US" altLang="zh-TW" smtClean="0"/>
              <a:t>3</a:t>
            </a:fld>
            <a:endParaRPr lang="zh-TW" altLang="en-US" dirty="0"/>
          </a:p>
        </p:txBody>
      </p:sp>
    </p:spTree>
    <p:extLst>
      <p:ext uri="{BB962C8B-B14F-4D97-AF65-F5344CB8AC3E}">
        <p14:creationId xmlns:p14="http://schemas.microsoft.com/office/powerpoint/2010/main" val="547843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CA530D-631F-4981-98F0-E6C07C67E1A3}" type="slidenum">
              <a:rPr lang="en-US" altLang="zh-TW" smtClean="0"/>
              <a:t>4</a:t>
            </a:fld>
            <a:endParaRPr lang="zh-TW" altLang="en-US" dirty="0"/>
          </a:p>
        </p:txBody>
      </p:sp>
    </p:spTree>
    <p:extLst>
      <p:ext uri="{BB962C8B-B14F-4D97-AF65-F5344CB8AC3E}">
        <p14:creationId xmlns:p14="http://schemas.microsoft.com/office/powerpoint/2010/main" val="1072209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CA530D-631F-4981-98F0-E6C07C67E1A3}" type="slidenum">
              <a:rPr lang="en-US" altLang="zh-TW" smtClean="0"/>
              <a:t>5</a:t>
            </a:fld>
            <a:endParaRPr lang="zh-TW" altLang="en-US" dirty="0"/>
          </a:p>
        </p:txBody>
      </p:sp>
    </p:spTree>
    <p:extLst>
      <p:ext uri="{BB962C8B-B14F-4D97-AF65-F5344CB8AC3E}">
        <p14:creationId xmlns:p14="http://schemas.microsoft.com/office/powerpoint/2010/main" val="4279668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CA530D-631F-4981-98F0-E6C07C67E1A3}" type="slidenum">
              <a:rPr lang="en-US" altLang="zh-TW" smtClean="0"/>
              <a:t>7</a:t>
            </a:fld>
            <a:endParaRPr lang="zh-TW" altLang="en-US" dirty="0"/>
          </a:p>
        </p:txBody>
      </p:sp>
    </p:spTree>
    <p:extLst>
      <p:ext uri="{BB962C8B-B14F-4D97-AF65-F5344CB8AC3E}">
        <p14:creationId xmlns:p14="http://schemas.microsoft.com/office/powerpoint/2010/main" val="2568077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CA530D-631F-4981-98F0-E6C07C67E1A3}" type="slidenum">
              <a:rPr lang="en-US" altLang="zh-TW" smtClean="0"/>
              <a:t>8</a:t>
            </a:fld>
            <a:endParaRPr lang="zh-TW" altLang="en-US" dirty="0"/>
          </a:p>
        </p:txBody>
      </p:sp>
    </p:spTree>
    <p:extLst>
      <p:ext uri="{BB962C8B-B14F-4D97-AF65-F5344CB8AC3E}">
        <p14:creationId xmlns:p14="http://schemas.microsoft.com/office/powerpoint/2010/main" val="2455060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TW" altLang="en-US" dirty="0"/>
          </a:p>
        </p:txBody>
      </p:sp>
      <p:sp>
        <p:nvSpPr>
          <p:cNvPr id="4" name="Slide Number Placeholder 3"/>
          <p:cNvSpPr>
            <a:spLocks noGrp="1"/>
          </p:cNvSpPr>
          <p:nvPr>
            <p:ph type="sldNum" sz="quarter" idx="10"/>
          </p:nvPr>
        </p:nvSpPr>
        <p:spPr/>
        <p:txBody>
          <a:bodyPr/>
          <a:lstStyle/>
          <a:p>
            <a:fld id="{20CA530D-631F-4981-98F0-E6C07C67E1A3}" type="slidenum">
              <a:rPr lang="en-US" altLang="zh-TW" smtClean="0"/>
              <a:t>11</a:t>
            </a:fld>
            <a:endParaRPr lang="zh-TW" altLang="en-US" dirty="0"/>
          </a:p>
        </p:txBody>
      </p:sp>
    </p:spTree>
    <p:extLst>
      <p:ext uri="{BB962C8B-B14F-4D97-AF65-F5344CB8AC3E}">
        <p14:creationId xmlns:p14="http://schemas.microsoft.com/office/powerpoint/2010/main" val="58021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1">
    <p:spTree>
      <p:nvGrpSpPr>
        <p:cNvPr id="1" name=""/>
        <p:cNvGrpSpPr/>
        <p:nvPr/>
      </p:nvGrpSpPr>
      <p:grpSpPr>
        <a:xfrm>
          <a:off x="0" y="0"/>
          <a:ext cx="0" cy="0"/>
          <a:chOff x="0" y="0"/>
          <a:chExt cx="0" cy="0"/>
        </a:xfrm>
      </p:grpSpPr>
      <p:sp>
        <p:nvSpPr>
          <p:cNvPr id="9" name="Rectangle 8"/>
          <p:cNvSpPr/>
          <p:nvPr/>
        </p:nvSpPr>
        <p:spPr bwMode="hidden">
          <a:xfrm>
            <a:off x="0" y="0"/>
            <a:ext cx="8096250" cy="3429000"/>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Rectangle 9"/>
          <p:cNvSpPr/>
          <p:nvPr/>
        </p:nvSpPr>
        <p:spPr bwMode="hidden">
          <a:xfrm>
            <a:off x="0" y="3429000"/>
            <a:ext cx="8096250" cy="1143000"/>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Rectangle 10"/>
          <p:cNvSpPr/>
          <p:nvPr/>
        </p:nvSpPr>
        <p:spPr bwMode="hidden">
          <a:xfrm>
            <a:off x="8096250" y="0"/>
            <a:ext cx="4095750" cy="3429000"/>
          </a:xfrm>
          <a:prstGeom prst="rect">
            <a:avLst/>
          </a:prstGeom>
          <a:solidFill>
            <a:srgbClr val="EB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 name="Title 1"/>
          <p:cNvSpPr>
            <a:spLocks noGrp="1"/>
          </p:cNvSpPr>
          <p:nvPr>
            <p:ph type="ctrTitle" hasCustomPrompt="1"/>
          </p:nvPr>
        </p:nvSpPr>
        <p:spPr>
          <a:xfrm>
            <a:off x="442912" y="428625"/>
            <a:ext cx="7418388" cy="2428874"/>
          </a:xfrm>
        </p:spPr>
        <p:txBody>
          <a:bodyPr anchor="b" anchorCtr="0"/>
          <a:lstStyle>
            <a:lvl1pPr algn="l">
              <a:lnSpc>
                <a:spcPct val="85000"/>
              </a:lnSpc>
              <a:defRPr sz="6000">
                <a:solidFill>
                  <a:schemeClr val="bg1"/>
                </a:solidFill>
              </a:defRPr>
            </a:lvl1pPr>
          </a:lstStyle>
          <a:p>
            <a:r>
              <a:rPr lang="en-US" altLang="zh-TW"/>
              <a:t>[Presentation title]</a:t>
            </a:r>
            <a:endParaRPr lang="zh-TW" altLang="en-US" dirty="0"/>
          </a:p>
        </p:txBody>
      </p:sp>
      <p:sp>
        <p:nvSpPr>
          <p:cNvPr id="3" name="Subtitle 2"/>
          <p:cNvSpPr>
            <a:spLocks noGrp="1"/>
          </p:cNvSpPr>
          <p:nvPr>
            <p:ph type="subTitle" idx="1" hasCustomPrompt="1"/>
          </p:nvPr>
        </p:nvSpPr>
        <p:spPr>
          <a:xfrm>
            <a:off x="442914" y="3749040"/>
            <a:ext cx="5473700" cy="594360"/>
          </a:xfrm>
        </p:spPr>
        <p:txBody>
          <a:bodyPr/>
          <a:lstStyle>
            <a:lvl1pPr marL="0" indent="0" algn="l">
              <a:lnSpc>
                <a:spcPct val="100000"/>
              </a:lnSpc>
              <a:spcBef>
                <a:spcPts val="0"/>
              </a:spcBef>
              <a:spcAft>
                <a:spcPts val="0"/>
              </a:spcAft>
              <a:buNone/>
              <a:defRPr sz="1600" b="0">
                <a:solidFill>
                  <a:schemeClr val="bg1"/>
                </a:solidFill>
              </a:defRPr>
            </a:lvl1pPr>
            <a:lvl2pPr marL="0" indent="0" algn="l">
              <a:lnSpc>
                <a:spcPct val="100000"/>
              </a:lnSpc>
              <a:spcBef>
                <a:spcPts val="0"/>
              </a:spcBef>
              <a:spcAft>
                <a:spcPts val="0"/>
              </a:spcAft>
              <a:buNone/>
              <a:defRPr sz="1600">
                <a:solidFill>
                  <a:schemeClr val="bg1"/>
                </a:solidFill>
              </a:defRPr>
            </a:lvl2pPr>
            <a:lvl3pPr marL="0" indent="0" algn="l">
              <a:lnSpc>
                <a:spcPct val="100000"/>
              </a:lnSpc>
              <a:spcBef>
                <a:spcPts val="0"/>
              </a:spcBef>
              <a:spcAft>
                <a:spcPts val="0"/>
              </a:spcAft>
              <a:buNone/>
              <a:defRPr sz="1600">
                <a:solidFill>
                  <a:schemeClr val="bg1"/>
                </a:solidFill>
              </a:defRPr>
            </a:lvl3pPr>
            <a:lvl4pPr marL="0" indent="0" algn="l">
              <a:lnSpc>
                <a:spcPct val="100000"/>
              </a:lnSpc>
              <a:spcBef>
                <a:spcPts val="0"/>
              </a:spcBef>
              <a:spcAft>
                <a:spcPts val="0"/>
              </a:spcAft>
              <a:buNone/>
              <a:defRPr sz="1600">
                <a:solidFill>
                  <a:schemeClr val="bg1"/>
                </a:solidFill>
              </a:defRPr>
            </a:lvl4pPr>
            <a:lvl5pPr marL="0" indent="0" algn="l">
              <a:lnSpc>
                <a:spcPct val="100000"/>
              </a:lnSpc>
              <a:spcBef>
                <a:spcPts val="0"/>
              </a:spcBef>
              <a:spcAft>
                <a:spcPts val="0"/>
              </a:spcAft>
              <a:buNone/>
              <a:defRPr sz="1600">
                <a:solidFill>
                  <a:schemeClr val="bg1"/>
                </a:solidFill>
              </a:defRPr>
            </a:lvl5pPr>
            <a:lvl6pPr marL="0" indent="0" algn="l">
              <a:lnSpc>
                <a:spcPct val="100000"/>
              </a:lnSpc>
              <a:spcBef>
                <a:spcPts val="0"/>
              </a:spcBef>
              <a:spcAft>
                <a:spcPts val="0"/>
              </a:spcAft>
              <a:buNone/>
              <a:defRPr sz="1600">
                <a:solidFill>
                  <a:schemeClr val="bg1"/>
                </a:solidFill>
              </a:defRPr>
            </a:lvl6pPr>
            <a:lvl7pPr marL="0" indent="0" algn="l">
              <a:lnSpc>
                <a:spcPct val="100000"/>
              </a:lnSpc>
              <a:spcBef>
                <a:spcPts val="0"/>
              </a:spcBef>
              <a:spcAft>
                <a:spcPts val="0"/>
              </a:spcAft>
              <a:buNone/>
              <a:defRPr sz="1600">
                <a:solidFill>
                  <a:schemeClr val="bg1"/>
                </a:solidFill>
              </a:defRPr>
            </a:lvl7pPr>
            <a:lvl8pPr marL="0" indent="0" algn="l">
              <a:lnSpc>
                <a:spcPct val="100000"/>
              </a:lnSpc>
              <a:spcBef>
                <a:spcPts val="0"/>
              </a:spcBef>
              <a:spcAft>
                <a:spcPts val="0"/>
              </a:spcAft>
              <a:buNone/>
              <a:defRPr sz="1600">
                <a:solidFill>
                  <a:schemeClr val="bg1"/>
                </a:solidFill>
              </a:defRPr>
            </a:lvl8pPr>
            <a:lvl9pPr marL="0" indent="0" algn="l">
              <a:lnSpc>
                <a:spcPct val="100000"/>
              </a:lnSpc>
              <a:spcBef>
                <a:spcPts val="0"/>
              </a:spcBef>
              <a:spcAft>
                <a:spcPts val="0"/>
              </a:spcAft>
              <a:buNone/>
              <a:defRPr sz="1600">
                <a:solidFill>
                  <a:schemeClr val="bg1"/>
                </a:solidFill>
              </a:defRPr>
            </a:lvl9pPr>
          </a:lstStyle>
          <a:p>
            <a:r>
              <a:rPr lang="en-US" altLang="zh-TW"/>
              <a:t>[Presentation subtitle]</a:t>
            </a:r>
            <a:endParaRPr lang="zh-TW" altLang="en-US" dirty="0"/>
          </a:p>
        </p:txBody>
      </p:sp>
      <p:pic>
        <p:nvPicPr>
          <p:cNvPr id="12" name="圖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441" y="5274122"/>
            <a:ext cx="2880320" cy="1440160"/>
          </a:xfrm>
          <a:prstGeom prst="rect">
            <a:avLst/>
          </a:prstGeom>
        </p:spPr>
      </p:pic>
    </p:spTree>
    <p:extLst>
      <p:ext uri="{BB962C8B-B14F-4D97-AF65-F5344CB8AC3E}">
        <p14:creationId xmlns:p14="http://schemas.microsoft.com/office/powerpoint/2010/main" val="254223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idx="1" hasCustomPrompt="1"/>
          </p:nvPr>
        </p:nvSpPr>
        <p:spPr>
          <a:xfrm>
            <a:off x="442912" y="2103120"/>
            <a:ext cx="11306175" cy="4073842"/>
          </a:xfrm>
        </p:spPr>
        <p:txBody>
          <a:bodyPr/>
          <a:lstStyle>
            <a:lvl1pPr marL="730250" indent="-730250">
              <a:lnSpc>
                <a:spcPct val="90000"/>
              </a:lnSpc>
              <a:spcBef>
                <a:spcPts val="0"/>
              </a:spcBef>
              <a:spcAft>
                <a:spcPts val="600"/>
              </a:spcAft>
              <a:buClr>
                <a:schemeClr val="accent1"/>
              </a:buClr>
              <a:buFont typeface="+mj-lt"/>
              <a:buAutoNum type="arabicPeriod"/>
              <a:tabLst>
                <a:tab pos="10623550" algn="r"/>
              </a:tabLst>
              <a:defRPr sz="2800" b="0">
                <a:solidFill>
                  <a:schemeClr val="tx1"/>
                </a:solidFill>
              </a:defRPr>
            </a:lvl1pPr>
            <a:lvl2pPr marL="730250" indent="0">
              <a:buClr>
                <a:schemeClr val="accent4"/>
              </a:buClr>
              <a:buFont typeface="+mj-lt"/>
              <a:buNone/>
              <a:tabLst>
                <a:tab pos="10623550" algn="r"/>
              </a:tabLst>
              <a:defRPr sz="1600"/>
            </a:lvl2pPr>
            <a:lvl3pPr marL="914400" indent="-182563">
              <a:lnSpc>
                <a:spcPct val="100000"/>
              </a:lnSpc>
              <a:tabLst>
                <a:tab pos="10623550" algn="r"/>
              </a:tabLst>
              <a:defRPr/>
            </a:lvl3pPr>
            <a:lvl4pPr marL="1096963" indent="-182563">
              <a:lnSpc>
                <a:spcPct val="100000"/>
              </a:lnSpc>
              <a:tabLst>
                <a:tab pos="10623550" algn="r"/>
              </a:tabLst>
              <a:defRPr/>
            </a:lvl4pPr>
            <a:lvl5pPr marL="1279525" indent="-182563">
              <a:lnSpc>
                <a:spcPct val="100000"/>
              </a:lnSpc>
              <a:tabLst>
                <a:tab pos="10623550" algn="r"/>
              </a:tabLst>
              <a:defRPr/>
            </a:lvl5pPr>
            <a:lvl6pPr marL="1462088" indent="-182563">
              <a:lnSpc>
                <a:spcPct val="100000"/>
              </a:lnSpc>
              <a:tabLst>
                <a:tab pos="10623550" algn="r"/>
              </a:tabLst>
              <a:defRPr/>
            </a:lvl6pPr>
            <a:lvl7pPr marL="1644650" indent="-182563">
              <a:lnSpc>
                <a:spcPct val="100000"/>
              </a:lnSpc>
              <a:tabLst>
                <a:tab pos="10623550" algn="r"/>
              </a:tabLst>
              <a:defRPr/>
            </a:lvl7pPr>
            <a:lvl8pPr marL="1828800" indent="-182563">
              <a:lnSpc>
                <a:spcPct val="100000"/>
              </a:lnSpc>
              <a:tabLst>
                <a:tab pos="10623550" algn="r"/>
              </a:tabLst>
              <a:defRPr/>
            </a:lvl8pPr>
            <a:lvl9pPr marL="2011363" indent="-182563">
              <a:lnSpc>
                <a:spcPct val="100000"/>
              </a:lnSpc>
              <a:tabLst>
                <a:tab pos="10623550" algn="r"/>
              </a:tabLst>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7" name="日期版面配置區 6">
            <a:extLst>
              <a:ext uri="{FF2B5EF4-FFF2-40B4-BE49-F238E27FC236}">
                <a16:creationId xmlns:a16="http://schemas.microsoft.com/office/drawing/2014/main" id="{18883312-BFAF-4130-AA96-B10D4C59D092}"/>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8" name="頁尾版面配置區 7">
            <a:extLst>
              <a:ext uri="{FF2B5EF4-FFF2-40B4-BE49-F238E27FC236}">
                <a16:creationId xmlns:a16="http://schemas.microsoft.com/office/drawing/2014/main" id="{4A24D611-BAA5-440E-B8A0-67CE4651D44D}"/>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9" name="投影片編號版面配置區 8">
            <a:extLst>
              <a:ext uri="{FF2B5EF4-FFF2-40B4-BE49-F238E27FC236}">
                <a16:creationId xmlns:a16="http://schemas.microsoft.com/office/drawing/2014/main" id="{E27F32A5-6523-4947-9F68-2D44B771D7D5}"/>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AA974AA9-7209-4293-A81E-0E1390B92DC8}" type="slidenum">
              <a:rPr lang="en-US" altLang="zh-TW" smtClean="0"/>
              <a:pPr/>
              <a:t>‹#›</a:t>
            </a:fld>
            <a:endParaRPr lang="en-US" altLang="zh-TW"/>
          </a:p>
        </p:txBody>
      </p:sp>
    </p:spTree>
    <p:extLst>
      <p:ext uri="{BB962C8B-B14F-4D97-AF65-F5344CB8AC3E}">
        <p14:creationId xmlns:p14="http://schemas.microsoft.com/office/powerpoint/2010/main" val="2123520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Ful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idx="1" hasCustomPrompt="1"/>
          </p:nvPr>
        </p:nvSpPr>
        <p:spPr>
          <a:xfrm>
            <a:off x="442913" y="2103120"/>
            <a:ext cx="11306175" cy="4073842"/>
          </a:xfrm>
        </p:spPr>
        <p:txBody>
          <a:body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日期版面配置區 3">
            <a:extLst>
              <a:ext uri="{FF2B5EF4-FFF2-40B4-BE49-F238E27FC236}">
                <a16:creationId xmlns:a16="http://schemas.microsoft.com/office/drawing/2014/main" id="{44F7FC30-B48D-4F39-A97E-FDD2ECCCFAD6}"/>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86376ECA-050E-40CD-8EFF-A1B3A8A2A2DD}"/>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FD53D8DB-B936-49E8-BA2A-C93BD97243A0}"/>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9BD39765-FA9A-425C-A1A2-CBBF5F2D24F0}" type="slidenum">
              <a:rPr lang="en-US" altLang="zh-TW" smtClean="0"/>
              <a:pPr/>
              <a:t>‹#›</a:t>
            </a:fld>
            <a:endParaRPr lang="en-US" altLang="zh-TW"/>
          </a:p>
        </p:txBody>
      </p:sp>
    </p:spTree>
    <p:extLst>
      <p:ext uri="{BB962C8B-B14F-4D97-AF65-F5344CB8AC3E}">
        <p14:creationId xmlns:p14="http://schemas.microsoft.com/office/powerpoint/2010/main" val="3258172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ull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6" name="Subtitle 2">
            <a:extLst>
              <a:ext uri="{FF2B5EF4-FFF2-40B4-BE49-F238E27FC236}">
                <a16:creationId xmlns:a16="http://schemas.microsoft.com/office/drawing/2014/main" id="{06D22B17-E9E9-3842-A116-5C0D59C56C8F}"/>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idx="1" hasCustomPrompt="1"/>
          </p:nvPr>
        </p:nvSpPr>
        <p:spPr>
          <a:xfrm>
            <a:off x="442913" y="2103438"/>
            <a:ext cx="11306175"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522B1841-198E-4734-9BAB-A598095648E8}"/>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7D9D4E76-BCF6-4B16-97CE-C64512A40A0B}"/>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501E4EA5-951E-4475-9BD0-C063E5426367}"/>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6A6F3822-8138-4F57-9375-411CE09CB476}" type="slidenum">
              <a:rPr lang="en-US" altLang="zh-TW" smtClean="0"/>
              <a:pPr/>
              <a:t>‹#›</a:t>
            </a:fld>
            <a:endParaRPr lang="en-US" altLang="zh-TW"/>
          </a:p>
        </p:txBody>
      </p:sp>
    </p:spTree>
    <p:extLst>
      <p:ext uri="{BB962C8B-B14F-4D97-AF65-F5344CB8AC3E}">
        <p14:creationId xmlns:p14="http://schemas.microsoft.com/office/powerpoint/2010/main" val="4663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idx="1" hasCustomPrompt="1"/>
          </p:nvPr>
        </p:nvSpPr>
        <p:spPr>
          <a:xfrm>
            <a:off x="442914" y="2103438"/>
            <a:ext cx="3529012" cy="4068762"/>
          </a:xfrm>
        </p:spPr>
        <p:txBody>
          <a:body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C8D3F99F-B9BE-4FF3-8C51-685E5A3761E6}"/>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740006F5-1A7F-42B9-9F7A-771DE46FA22A}"/>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BC762076-0718-44E5-8B69-BA8A655CAC78}"/>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BBD5E91D-40E9-4A17-AD71-75DE0ADC6B56}" type="slidenum">
              <a:rPr lang="en-US" altLang="zh-TW" smtClean="0"/>
              <a:pPr/>
              <a:t>‹#›</a:t>
            </a:fld>
            <a:endParaRPr lang="en-US" altLang="zh-TW"/>
          </a:p>
        </p:txBody>
      </p:sp>
    </p:spTree>
    <p:extLst>
      <p:ext uri="{BB962C8B-B14F-4D97-AF65-F5344CB8AC3E}">
        <p14:creationId xmlns:p14="http://schemas.microsoft.com/office/powerpoint/2010/main" val="3164721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6" name="Subtitle 2">
            <a:extLst>
              <a:ext uri="{FF2B5EF4-FFF2-40B4-BE49-F238E27FC236}">
                <a16:creationId xmlns:a16="http://schemas.microsoft.com/office/drawing/2014/main" id="{1C758DF0-2055-C446-AF59-8BED8AF86DAB}"/>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idx="1" hasCustomPrompt="1"/>
          </p:nvPr>
        </p:nvSpPr>
        <p:spPr>
          <a:xfrm>
            <a:off x="442914" y="2103438"/>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99528F8A-7182-4F86-AA41-BBC08997D9AF}"/>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5A332B49-D25A-452F-829F-5C7C69A972B6}"/>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DD4EBA24-7F57-4B4B-8598-CE9CDA46275E}"/>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EAF56FBB-496A-4063-9FD5-646D5A243E2F}" type="slidenum">
              <a:rPr lang="en-US" altLang="zh-TW" smtClean="0"/>
              <a:pPr/>
              <a:t>‹#›</a:t>
            </a:fld>
            <a:endParaRPr lang="en-US" altLang="zh-TW"/>
          </a:p>
        </p:txBody>
      </p:sp>
    </p:spTree>
    <p:extLst>
      <p:ext uri="{BB962C8B-B14F-4D97-AF65-F5344CB8AC3E}">
        <p14:creationId xmlns:p14="http://schemas.microsoft.com/office/powerpoint/2010/main" val="11233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Content Dark">
    <p:bg>
      <p:bgPr>
        <a:solidFill>
          <a:srgbClr val="46464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solidFill>
                  <a:schemeClr val="tx1"/>
                </a:solidFill>
              </a:defRPr>
            </a:lvl1pPr>
          </a:lstStyle>
          <a:p>
            <a:r>
              <a:rPr lang="en-US" altLang="zh-TW"/>
              <a:t>[Slide title]</a:t>
            </a:r>
            <a:endParaRPr lang="zh-TW" altLang="en-US" dirty="0"/>
          </a:p>
        </p:txBody>
      </p:sp>
      <p:sp>
        <p:nvSpPr>
          <p:cNvPr id="3" name="Content Placeholder 2"/>
          <p:cNvSpPr>
            <a:spLocks noGrp="1"/>
          </p:cNvSpPr>
          <p:nvPr>
            <p:ph idx="1" hasCustomPrompt="1"/>
          </p:nvPr>
        </p:nvSpPr>
        <p:spPr>
          <a:xfrm>
            <a:off x="442914" y="2103438"/>
            <a:ext cx="3529012"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B6E2AE7C-B173-4315-80E5-E8446981F1D2}"/>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62916D9D-4848-4DAA-B170-7C50C9CD08ED}"/>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2D3CBB76-CDBE-46BA-8C01-10868C13F320}"/>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F3830991-8E15-4668-B2BE-967F2BAFC2E5}" type="slidenum">
              <a:rPr lang="en-US" altLang="zh-TW" smtClean="0"/>
              <a:pPr/>
              <a:t>‹#›</a:t>
            </a:fld>
            <a:endParaRPr lang="en-US" altLang="zh-TW"/>
          </a:p>
        </p:txBody>
      </p:sp>
    </p:spTree>
    <p:extLst>
      <p:ext uri="{BB962C8B-B14F-4D97-AF65-F5344CB8AC3E}">
        <p14:creationId xmlns:p14="http://schemas.microsoft.com/office/powerpoint/2010/main" val="767746839"/>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兩個內容">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sz="half" idx="1" hasCustomPrompt="1"/>
          </p:nvPr>
        </p:nvSpPr>
        <p:spPr>
          <a:xfrm>
            <a:off x="442913" y="2103438"/>
            <a:ext cx="5473700" cy="4068761"/>
          </a:xfrm>
        </p:spPr>
        <p:txBody>
          <a:body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Content Placeholder 3"/>
          <p:cNvSpPr>
            <a:spLocks noGrp="1"/>
          </p:cNvSpPr>
          <p:nvPr>
            <p:ph sz="half" idx="2" hasCustomPrompt="1"/>
          </p:nvPr>
        </p:nvSpPr>
        <p:spPr>
          <a:xfrm>
            <a:off x="6275388" y="2103438"/>
            <a:ext cx="54737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696BF76F-C48D-47C7-84B1-8E1DEB15D884}"/>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4CF3A84E-45BD-4310-94E4-D86B0D24D627}"/>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7" name="投影片編號版面配置區 6">
            <a:extLst>
              <a:ext uri="{FF2B5EF4-FFF2-40B4-BE49-F238E27FC236}">
                <a16:creationId xmlns:a16="http://schemas.microsoft.com/office/drawing/2014/main" id="{F30EE167-B7C4-43D1-8543-5601D700717E}"/>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99328B2C-E93C-429E-B40C-014D9F5BFBF6}" type="slidenum">
              <a:rPr lang="en-US" altLang="zh-TW" smtClean="0"/>
              <a:pPr/>
              <a:t>‹#›</a:t>
            </a:fld>
            <a:endParaRPr lang="en-US" altLang="zh-TW"/>
          </a:p>
        </p:txBody>
      </p:sp>
    </p:spTree>
    <p:extLst>
      <p:ext uri="{BB962C8B-B14F-4D97-AF65-F5344CB8AC3E}">
        <p14:creationId xmlns:p14="http://schemas.microsoft.com/office/powerpoint/2010/main" val="2165727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 Subtitl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7" name="Subtitle 2">
            <a:extLst>
              <a:ext uri="{FF2B5EF4-FFF2-40B4-BE49-F238E27FC236}">
                <a16:creationId xmlns:a16="http://schemas.microsoft.com/office/drawing/2014/main" id="{32E0820E-E86A-4245-AF6A-000EBF442F6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sz="half" idx="1" hasCustomPrompt="1"/>
          </p:nvPr>
        </p:nvSpPr>
        <p:spPr>
          <a:xfrm>
            <a:off x="442913" y="2103438"/>
            <a:ext cx="5473700" cy="4068761"/>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Content Placeholder 3"/>
          <p:cNvSpPr>
            <a:spLocks noGrp="1"/>
          </p:cNvSpPr>
          <p:nvPr>
            <p:ph sz="half" idx="2" hasCustomPrompt="1"/>
          </p:nvPr>
        </p:nvSpPr>
        <p:spPr>
          <a:xfrm>
            <a:off x="6275388" y="2103437"/>
            <a:ext cx="5473699" cy="4068761"/>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A8955C74-785C-45BA-82D7-BCE27FD5911E}"/>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29DD99C6-3E66-447D-A736-48C192E7C42D}"/>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6586A83E-22CD-46A2-B29C-4907A4BBFBEA}"/>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7411E1CC-8287-41BD-A488-A3F3F5B40F0E}" type="slidenum">
              <a:rPr lang="en-US" altLang="zh-TW" smtClean="0"/>
              <a:pPr/>
              <a:t>‹#›</a:t>
            </a:fld>
            <a:endParaRPr lang="en-US" altLang="zh-TW"/>
          </a:p>
        </p:txBody>
      </p:sp>
    </p:spTree>
    <p:extLst>
      <p:ext uri="{BB962C8B-B14F-4D97-AF65-F5344CB8AC3E}">
        <p14:creationId xmlns:p14="http://schemas.microsoft.com/office/powerpoint/2010/main" val="3641426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5317807"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sz="half" idx="1" hasCustomPrompt="1"/>
          </p:nvPr>
        </p:nvSpPr>
        <p:spPr>
          <a:xfrm>
            <a:off x="442913" y="2103438"/>
            <a:ext cx="5317807" cy="4068761"/>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8" name="Picture Placeholder 2">
            <a:extLst>
              <a:ext uri="{FF2B5EF4-FFF2-40B4-BE49-F238E27FC236}">
                <a16:creationId xmlns:a16="http://schemas.microsoft.com/office/drawing/2014/main" id="{2BED7AA0-17C2-48FB-ABC4-C692036AAF8C}"/>
              </a:ext>
            </a:extLst>
          </p:cNvPr>
          <p:cNvSpPr>
            <a:spLocks noGrp="1"/>
          </p:cNvSpPr>
          <p:nvPr>
            <p:ph type="pic" sz="quarter" idx="13"/>
          </p:nvPr>
        </p:nvSpPr>
        <p:spPr>
          <a:xfrm>
            <a:off x="6096000" y="0"/>
            <a:ext cx="6096000" cy="685800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4" name="日期版面配置區 3">
            <a:extLst>
              <a:ext uri="{FF2B5EF4-FFF2-40B4-BE49-F238E27FC236}">
                <a16:creationId xmlns:a16="http://schemas.microsoft.com/office/drawing/2014/main" id="{2DD3A15A-CC8D-488C-A2D5-952836BC43BD}"/>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FBD3D825-3588-49E3-BE68-BDF2CAA555EF}"/>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8EDECA5E-2AC5-45B3-B5F6-AF90F99D2370}"/>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zh-TW" altLang="en-US" smtClean="0"/>
            </a:lvl1pPr>
          </a:lstStyle>
          <a:p>
            <a:fld id="{47355E36-4C50-4DE8-BC7D-7550E6BB4DE1}" type="slidenum">
              <a:rPr lang="en-US" altLang="zh-TW" smtClean="0"/>
              <a:pPr/>
              <a:t>‹#›</a:t>
            </a:fld>
            <a:endParaRPr lang="en-US" altLang="zh-TW"/>
          </a:p>
        </p:txBody>
      </p:sp>
    </p:spTree>
    <p:extLst>
      <p:ext uri="{BB962C8B-B14F-4D97-AF65-F5344CB8AC3E}">
        <p14:creationId xmlns:p14="http://schemas.microsoft.com/office/powerpoint/2010/main" val="31623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 Subtitle">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42914" y="430514"/>
            <a:ext cx="5317806" cy="502920"/>
          </a:xfrm>
        </p:spPr>
        <p:txBody>
          <a:bodyPr/>
          <a:lstStyle>
            <a:lvl1pPr>
              <a:defRPr/>
            </a:lvl1pPr>
          </a:lstStyle>
          <a:p>
            <a:r>
              <a:rPr lang="en-US" altLang="zh-TW"/>
              <a:t>[Slide title]</a:t>
            </a:r>
            <a:endParaRPr lang="zh-TW" altLang="en-US" dirty="0"/>
          </a:p>
        </p:txBody>
      </p:sp>
      <p:sp>
        <p:nvSpPr>
          <p:cNvPr id="7" name="Subtitle 2">
            <a:extLst>
              <a:ext uri="{FF2B5EF4-FFF2-40B4-BE49-F238E27FC236}">
                <a16:creationId xmlns:a16="http://schemas.microsoft.com/office/drawing/2014/main" id="{339845CC-465C-0147-BB19-41367E39D82E}"/>
              </a:ext>
            </a:extLst>
          </p:cNvPr>
          <p:cNvSpPr>
            <a:spLocks noGrp="1"/>
          </p:cNvSpPr>
          <p:nvPr>
            <p:ph type="subTitle" idx="16" hasCustomPrompt="1"/>
          </p:nvPr>
        </p:nvSpPr>
        <p:spPr>
          <a:xfrm>
            <a:off x="442912" y="933433"/>
            <a:ext cx="5317808"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sz="half" idx="1" hasCustomPrompt="1"/>
          </p:nvPr>
        </p:nvSpPr>
        <p:spPr>
          <a:xfrm>
            <a:off x="442913" y="2103438"/>
            <a:ext cx="5317807"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9" name="Picture Placeholder 2"/>
          <p:cNvSpPr>
            <a:spLocks noGrp="1"/>
          </p:cNvSpPr>
          <p:nvPr>
            <p:ph type="pic" sz="quarter" idx="13"/>
          </p:nvPr>
        </p:nvSpPr>
        <p:spPr>
          <a:xfrm>
            <a:off x="6096000" y="0"/>
            <a:ext cx="6096000" cy="685800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2" name="日期版面配置區 1">
            <a:extLst>
              <a:ext uri="{FF2B5EF4-FFF2-40B4-BE49-F238E27FC236}">
                <a16:creationId xmlns:a16="http://schemas.microsoft.com/office/drawing/2014/main" id="{A053FA8F-5240-44D6-B57D-94E2B2798B60}"/>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D10EFEC8-7E9F-4EE8-AA69-BF094FF0B363}"/>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4F8A2C22-7FDE-4994-876C-F0EB580D09F2}"/>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03E3AA79-BE13-461C-98F7-2CE6636D7F92}" type="slidenum">
              <a:rPr lang="en-US" altLang="zh-TW" smtClean="0"/>
              <a:pPr/>
              <a:t>‹#›</a:t>
            </a:fld>
            <a:endParaRPr lang="en-US" altLang="zh-TW"/>
          </a:p>
        </p:txBody>
      </p:sp>
    </p:spTree>
    <p:extLst>
      <p:ext uri="{BB962C8B-B14F-4D97-AF65-F5344CB8AC3E}">
        <p14:creationId xmlns:p14="http://schemas.microsoft.com/office/powerpoint/2010/main" val="1556111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sz="half" idx="1" hasCustomPrompt="1"/>
          </p:nvPr>
        </p:nvSpPr>
        <p:spPr>
          <a:xfrm>
            <a:off x="442913" y="2103438"/>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Content Placeholder 3"/>
          <p:cNvSpPr>
            <a:spLocks noGrp="1"/>
          </p:cNvSpPr>
          <p:nvPr>
            <p:ph sz="half" idx="2" hasCustomPrompt="1"/>
          </p:nvPr>
        </p:nvSpPr>
        <p:spPr>
          <a:xfrm>
            <a:off x="4332288" y="2103438"/>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12" name="Content Placeholder 4"/>
          <p:cNvSpPr>
            <a:spLocks noGrp="1"/>
          </p:cNvSpPr>
          <p:nvPr>
            <p:ph sz="half" idx="13" hasCustomPrompt="1"/>
          </p:nvPr>
        </p:nvSpPr>
        <p:spPr>
          <a:xfrm>
            <a:off x="8220076" y="2103438"/>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90A1124F-CA2B-4C74-8DCE-3A28C13AE9EB}"/>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D5BC339E-E4AD-4ED8-8699-D803DA14CD44}"/>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7" name="投影片編號版面配置區 6">
            <a:extLst>
              <a:ext uri="{FF2B5EF4-FFF2-40B4-BE49-F238E27FC236}">
                <a16:creationId xmlns:a16="http://schemas.microsoft.com/office/drawing/2014/main" id="{9F584D09-B664-4E0A-B257-377713D92F84}"/>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zh-TW" altLang="en-US" smtClean="0"/>
            </a:lvl1pPr>
          </a:lstStyle>
          <a:p>
            <a:fld id="{80F93496-220E-4344-9A19-79B243EC3BBB}" type="slidenum">
              <a:rPr lang="en-US" altLang="zh-TW" smtClean="0"/>
              <a:pPr/>
              <a:t>‹#›</a:t>
            </a:fld>
            <a:endParaRPr lang="en-US" altLang="zh-TW"/>
          </a:p>
        </p:txBody>
      </p:sp>
    </p:spTree>
    <p:extLst>
      <p:ext uri="{BB962C8B-B14F-4D97-AF65-F5344CB8AC3E}">
        <p14:creationId xmlns:p14="http://schemas.microsoft.com/office/powerpoint/2010/main" val="2323019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 Subtitl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8" name="Subtitle 2">
            <a:extLst>
              <a:ext uri="{FF2B5EF4-FFF2-40B4-BE49-F238E27FC236}">
                <a16:creationId xmlns:a16="http://schemas.microsoft.com/office/drawing/2014/main" id="{B56B3548-5EB8-714F-93B3-BD8CE8C6C99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sz="half" idx="1" hasCustomPrompt="1"/>
          </p:nvPr>
        </p:nvSpPr>
        <p:spPr>
          <a:xfrm>
            <a:off x="442913" y="2103439"/>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Content Placeholder 3"/>
          <p:cNvSpPr>
            <a:spLocks noGrp="1"/>
          </p:cNvSpPr>
          <p:nvPr>
            <p:ph sz="half" idx="2" hasCustomPrompt="1"/>
          </p:nvPr>
        </p:nvSpPr>
        <p:spPr>
          <a:xfrm>
            <a:off x="4332288" y="2103439"/>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12" name="Content Placeholder 4"/>
          <p:cNvSpPr>
            <a:spLocks noGrp="1"/>
          </p:cNvSpPr>
          <p:nvPr>
            <p:ph sz="half" idx="13" hasCustomPrompt="1"/>
          </p:nvPr>
        </p:nvSpPr>
        <p:spPr>
          <a:xfrm>
            <a:off x="8220076" y="2103439"/>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10CC6408-927E-4176-B232-236133F045EE}"/>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56010E2D-09E0-44AC-BD0B-7A13E1666F9D}"/>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B83FAB72-4FE5-4641-9088-7775662AB08B}"/>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45B972BD-0A12-48DE-9E09-63F4403949E4}" type="slidenum">
              <a:rPr lang="en-US" altLang="zh-TW" smtClean="0"/>
              <a:pPr/>
              <a:t>‹#›</a:t>
            </a:fld>
            <a:endParaRPr lang="en-US" altLang="zh-TW"/>
          </a:p>
        </p:txBody>
      </p:sp>
    </p:spTree>
    <p:extLst>
      <p:ext uri="{BB962C8B-B14F-4D97-AF65-F5344CB8AC3E}">
        <p14:creationId xmlns:p14="http://schemas.microsoft.com/office/powerpoint/2010/main" val="552856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sz="half" idx="1" hasCustomPrompt="1"/>
          </p:nvPr>
        </p:nvSpPr>
        <p:spPr>
          <a:xfrm>
            <a:off x="442913"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Content Placeholder 3"/>
          <p:cNvSpPr>
            <a:spLocks noGrp="1"/>
          </p:cNvSpPr>
          <p:nvPr>
            <p:ph sz="half" idx="2" hasCustomPrompt="1"/>
          </p:nvPr>
        </p:nvSpPr>
        <p:spPr>
          <a:xfrm>
            <a:off x="3360613"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6" name="Content Placeholder 4"/>
          <p:cNvSpPr>
            <a:spLocks noGrp="1"/>
          </p:cNvSpPr>
          <p:nvPr>
            <p:ph sz="half" idx="13" hasCustomPrompt="1"/>
          </p:nvPr>
        </p:nvSpPr>
        <p:spPr>
          <a:xfrm>
            <a:off x="6275388"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7" name="Content Placeholder 5"/>
          <p:cNvSpPr>
            <a:spLocks noGrp="1"/>
          </p:cNvSpPr>
          <p:nvPr>
            <p:ph sz="half" idx="14" hasCustomPrompt="1"/>
          </p:nvPr>
        </p:nvSpPr>
        <p:spPr>
          <a:xfrm>
            <a:off x="9190163"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A5967CC0-DD6A-4733-B7D2-8A874D033F7A}"/>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E2DF6320-4106-44F4-9CB3-D1AF822929E1}"/>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52C3EEE9-1440-4E16-A086-66293AC805D8}"/>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zh-TW" altLang="en-US" smtClean="0"/>
            </a:lvl1pPr>
          </a:lstStyle>
          <a:p>
            <a:fld id="{3FE31FB4-6275-45BD-A8D6-A36388D98991}" type="slidenum">
              <a:rPr lang="en-US" altLang="zh-TW" smtClean="0"/>
              <a:pPr/>
              <a:t>‹#›</a:t>
            </a:fld>
            <a:endParaRPr lang="en-US" altLang="zh-TW"/>
          </a:p>
        </p:txBody>
      </p:sp>
    </p:spTree>
    <p:extLst>
      <p:ext uri="{BB962C8B-B14F-4D97-AF65-F5344CB8AC3E}">
        <p14:creationId xmlns:p14="http://schemas.microsoft.com/office/powerpoint/2010/main" val="1139664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11" name="Subtitle 2">
            <a:extLst>
              <a:ext uri="{FF2B5EF4-FFF2-40B4-BE49-F238E27FC236}">
                <a16:creationId xmlns:a16="http://schemas.microsoft.com/office/drawing/2014/main" id="{42F08066-BCE7-3945-BE4E-1DEA43569B7F}"/>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sz="half" idx="1" hasCustomPrompt="1"/>
          </p:nvPr>
        </p:nvSpPr>
        <p:spPr>
          <a:xfrm>
            <a:off x="442913"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4" name="Content Placeholder 3"/>
          <p:cNvSpPr>
            <a:spLocks noGrp="1"/>
          </p:cNvSpPr>
          <p:nvPr>
            <p:ph sz="half" idx="2" hasCustomPrompt="1"/>
          </p:nvPr>
        </p:nvSpPr>
        <p:spPr>
          <a:xfrm>
            <a:off x="3360613"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6" name="Content Placeholder 4"/>
          <p:cNvSpPr>
            <a:spLocks noGrp="1"/>
          </p:cNvSpPr>
          <p:nvPr>
            <p:ph sz="half" idx="13" hasCustomPrompt="1"/>
          </p:nvPr>
        </p:nvSpPr>
        <p:spPr>
          <a:xfrm>
            <a:off x="6275388"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7" name="Content Placeholder 5"/>
          <p:cNvSpPr>
            <a:spLocks noGrp="1"/>
          </p:cNvSpPr>
          <p:nvPr>
            <p:ph sz="half" idx="14" hasCustomPrompt="1"/>
          </p:nvPr>
        </p:nvSpPr>
        <p:spPr>
          <a:xfrm>
            <a:off x="9190163" y="2103438"/>
            <a:ext cx="2556000"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E5B4248C-E0FE-4CD8-AEB2-444FA73D69B2}"/>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4314EB2E-CA33-4B2B-BCD0-E24BF15002F4}"/>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A97C0CE3-5B9B-486E-A19A-6851C67C7586}"/>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4656B8ED-7D20-4D3D-8489-1DB15E674E2E}" type="slidenum">
              <a:rPr lang="en-US" altLang="zh-TW" smtClean="0"/>
              <a:pPr/>
              <a:t>‹#›</a:t>
            </a:fld>
            <a:endParaRPr lang="en-US" altLang="zh-TW"/>
          </a:p>
        </p:txBody>
      </p:sp>
    </p:spTree>
    <p:extLst>
      <p:ext uri="{BB962C8B-B14F-4D97-AF65-F5344CB8AC3E}">
        <p14:creationId xmlns:p14="http://schemas.microsoft.com/office/powerpoint/2010/main" val="2543479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sz="half" idx="1"/>
          </p:nvPr>
        </p:nvSpPr>
        <p:spPr>
          <a:xfrm>
            <a:off x="442913"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4" name="Content Placeholder 3"/>
          <p:cNvSpPr>
            <a:spLocks noGrp="1"/>
          </p:cNvSpPr>
          <p:nvPr>
            <p:ph sz="half" idx="2"/>
          </p:nvPr>
        </p:nvSpPr>
        <p:spPr>
          <a:xfrm>
            <a:off x="2777045"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6" name="Content Placeholder 4"/>
          <p:cNvSpPr>
            <a:spLocks noGrp="1"/>
          </p:cNvSpPr>
          <p:nvPr>
            <p:ph sz="half" idx="13"/>
          </p:nvPr>
        </p:nvSpPr>
        <p:spPr>
          <a:xfrm>
            <a:off x="5111177"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7" name="Content Placeholder 5"/>
          <p:cNvSpPr>
            <a:spLocks noGrp="1"/>
          </p:cNvSpPr>
          <p:nvPr>
            <p:ph sz="half" idx="14"/>
          </p:nvPr>
        </p:nvSpPr>
        <p:spPr>
          <a:xfrm>
            <a:off x="7445309"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9" name="Content Placeholder 6"/>
          <p:cNvSpPr>
            <a:spLocks noGrp="1"/>
          </p:cNvSpPr>
          <p:nvPr>
            <p:ph sz="half" idx="15"/>
          </p:nvPr>
        </p:nvSpPr>
        <p:spPr>
          <a:xfrm>
            <a:off x="9779443"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2" name="日期版面配置區 1">
            <a:extLst>
              <a:ext uri="{FF2B5EF4-FFF2-40B4-BE49-F238E27FC236}">
                <a16:creationId xmlns:a16="http://schemas.microsoft.com/office/drawing/2014/main" id="{DB0F31A7-A9BB-410B-81BA-1F1BCFEFCEE6}"/>
              </a:ext>
            </a:extLst>
          </p:cNvPr>
          <p:cNvSpPr>
            <a:spLocks noGrp="1"/>
          </p:cNvSpPr>
          <p:nvPr>
            <p:ph type="dt" sz="half" idx="16"/>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662978F2-74FD-4DFA-B245-F790AF5329A9}"/>
              </a:ext>
            </a:extLst>
          </p:cNvPr>
          <p:cNvSpPr>
            <a:spLocks noGrp="1"/>
          </p:cNvSpPr>
          <p:nvPr>
            <p:ph type="ftr" sz="quarter" idx="17"/>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544ACFF7-26DD-4AD4-915E-22D0019B0286}"/>
              </a:ext>
            </a:extLst>
          </p:cNvPr>
          <p:cNvSpPr>
            <a:spLocks noGrp="1"/>
          </p:cNvSpPr>
          <p:nvPr>
            <p:ph type="sldNum" sz="quarter" idx="18"/>
          </p:nvPr>
        </p:nvSpPr>
        <p:spPr>
          <a:xfrm>
            <a:off x="9984296" y="6492240"/>
            <a:ext cx="1764792" cy="137160"/>
          </a:xfrm>
        </p:spPr>
        <p:txBody>
          <a:bodyPr vert="horz" lIns="0" tIns="0" rIns="0" bIns="0" rtlCol="0" anchor="b" anchorCtr="0">
            <a:noAutofit/>
          </a:bodyPr>
          <a:lstStyle>
            <a:lvl1pPr algn="r">
              <a:defRPr lang="zh-TW" altLang="en-US" smtClean="0"/>
            </a:lvl1pPr>
          </a:lstStyle>
          <a:p>
            <a:fld id="{122BBB9D-1D04-4BF2-8ADE-C483FFFD07C3}" type="slidenum">
              <a:rPr lang="en-US" altLang="zh-TW" smtClean="0"/>
              <a:pPr/>
              <a:t>‹#›</a:t>
            </a:fld>
            <a:endParaRPr lang="en-US" altLang="zh-TW"/>
          </a:p>
        </p:txBody>
      </p:sp>
    </p:spTree>
    <p:extLst>
      <p:ext uri="{BB962C8B-B14F-4D97-AF65-F5344CB8AC3E}">
        <p14:creationId xmlns:p14="http://schemas.microsoft.com/office/powerpoint/2010/main" val="1045707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Content - Subtitl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12" name="Subtitle 2">
            <a:extLst>
              <a:ext uri="{FF2B5EF4-FFF2-40B4-BE49-F238E27FC236}">
                <a16:creationId xmlns:a16="http://schemas.microsoft.com/office/drawing/2014/main" id="{BCBFC701-7287-1F4F-B6FA-1BECCBF324C6}"/>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sz="half" idx="1"/>
          </p:nvPr>
        </p:nvSpPr>
        <p:spPr>
          <a:xfrm>
            <a:off x="442913"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4" name="Content Placeholder 3"/>
          <p:cNvSpPr>
            <a:spLocks noGrp="1"/>
          </p:cNvSpPr>
          <p:nvPr>
            <p:ph sz="half" idx="2"/>
          </p:nvPr>
        </p:nvSpPr>
        <p:spPr>
          <a:xfrm>
            <a:off x="2777045"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6" name="Content Placeholder 4"/>
          <p:cNvSpPr>
            <a:spLocks noGrp="1"/>
          </p:cNvSpPr>
          <p:nvPr>
            <p:ph sz="half" idx="13"/>
          </p:nvPr>
        </p:nvSpPr>
        <p:spPr>
          <a:xfrm>
            <a:off x="5111177"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7" name="Content Placeholder 5"/>
          <p:cNvSpPr>
            <a:spLocks noGrp="1"/>
          </p:cNvSpPr>
          <p:nvPr>
            <p:ph sz="half" idx="14"/>
          </p:nvPr>
        </p:nvSpPr>
        <p:spPr>
          <a:xfrm>
            <a:off x="7445309"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9" name="Content Placeholder 6"/>
          <p:cNvSpPr>
            <a:spLocks noGrp="1"/>
          </p:cNvSpPr>
          <p:nvPr>
            <p:ph sz="half" idx="15"/>
          </p:nvPr>
        </p:nvSpPr>
        <p:spPr>
          <a:xfrm>
            <a:off x="9779443" y="2103438"/>
            <a:ext cx="1972800" cy="4068762"/>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2" name="日期版面配置區 1">
            <a:extLst>
              <a:ext uri="{FF2B5EF4-FFF2-40B4-BE49-F238E27FC236}">
                <a16:creationId xmlns:a16="http://schemas.microsoft.com/office/drawing/2014/main" id="{58285AF4-89DD-4833-92E3-E5DCAAC9F800}"/>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5" name="頁尾版面配置區 4">
            <a:extLst>
              <a:ext uri="{FF2B5EF4-FFF2-40B4-BE49-F238E27FC236}">
                <a16:creationId xmlns:a16="http://schemas.microsoft.com/office/drawing/2014/main" id="{8ADA06DA-E1AF-42E8-9982-40FAB8CB3576}"/>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FFBE71E4-2190-4911-B0F3-1957E6F9D250}"/>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901716C7-6C95-4074-81B1-FD18BCDC028A}" type="slidenum">
              <a:rPr lang="en-US" altLang="zh-TW" smtClean="0"/>
              <a:pPr/>
              <a:t>‹#›</a:t>
            </a:fld>
            <a:endParaRPr lang="en-US" altLang="zh-TW"/>
          </a:p>
        </p:txBody>
      </p:sp>
    </p:spTree>
    <p:extLst>
      <p:ext uri="{BB962C8B-B14F-4D97-AF65-F5344CB8AC3E}">
        <p14:creationId xmlns:p14="http://schemas.microsoft.com/office/powerpoint/2010/main" val="3129817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10" name="Picture Placeholder 2"/>
          <p:cNvSpPr>
            <a:spLocks noGrp="1"/>
          </p:cNvSpPr>
          <p:nvPr>
            <p:ph type="pic" sz="quarter" idx="13"/>
          </p:nvPr>
        </p:nvSpPr>
        <p:spPr>
          <a:xfrm>
            <a:off x="442912" y="2100263"/>
            <a:ext cx="3529013" cy="301752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6" name="Picture Placeholder 3"/>
          <p:cNvSpPr>
            <a:spLocks noGrp="1"/>
          </p:cNvSpPr>
          <p:nvPr>
            <p:ph type="pic" sz="quarter" idx="15"/>
          </p:nvPr>
        </p:nvSpPr>
        <p:spPr>
          <a:xfrm>
            <a:off x="4331494" y="2100263"/>
            <a:ext cx="3529013" cy="301752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8" name="Picture Placeholder 4"/>
          <p:cNvSpPr>
            <a:spLocks noGrp="1"/>
          </p:cNvSpPr>
          <p:nvPr>
            <p:ph type="pic" sz="quarter" idx="17"/>
          </p:nvPr>
        </p:nvSpPr>
        <p:spPr>
          <a:xfrm>
            <a:off x="8220075" y="2100263"/>
            <a:ext cx="3529013" cy="301752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7" name="Content Placeholder 2">
            <a:extLst>
              <a:ext uri="{FF2B5EF4-FFF2-40B4-BE49-F238E27FC236}">
                <a16:creationId xmlns:a16="http://schemas.microsoft.com/office/drawing/2014/main" id="{CF36C29E-E542-4CF8-8350-7B2993AB9F11}"/>
              </a:ext>
            </a:extLst>
          </p:cNvPr>
          <p:cNvSpPr>
            <a:spLocks noGrp="1"/>
          </p:cNvSpPr>
          <p:nvPr>
            <p:ph sz="quarter" idx="20"/>
          </p:nvPr>
        </p:nvSpPr>
        <p:spPr>
          <a:xfrm>
            <a:off x="442913" y="5280025"/>
            <a:ext cx="3529012" cy="892175"/>
          </a:xfrm>
        </p:spPr>
        <p:txBody>
          <a:bodyPr/>
          <a:lstStyle>
            <a:lvl1pPr>
              <a:defRPr sz="1200"/>
            </a:lvl1pPr>
            <a:lvl2pPr>
              <a:defRPr sz="1600"/>
            </a:lvl2pPr>
            <a:lvl3pPr marL="0" indent="0">
              <a:buNone/>
              <a:defRPr/>
            </a:lvl3pPr>
          </a:lstStyle>
          <a:p>
            <a:pPr lvl="0"/>
            <a:r>
              <a:rPr lang="zh-TW" altLang="en-US" dirty="0"/>
              <a:t>按一下以編輯母片文字樣式</a:t>
            </a:r>
          </a:p>
          <a:p>
            <a:pPr lvl="1"/>
            <a:r>
              <a:rPr lang="zh-TW" altLang="en-US" dirty="0"/>
              <a:t>第二層</a:t>
            </a:r>
          </a:p>
        </p:txBody>
      </p:sp>
      <p:sp>
        <p:nvSpPr>
          <p:cNvPr id="23" name="Content Placeholder 3">
            <a:extLst>
              <a:ext uri="{FF2B5EF4-FFF2-40B4-BE49-F238E27FC236}">
                <a16:creationId xmlns:a16="http://schemas.microsoft.com/office/drawing/2014/main" id="{5E49564D-E876-4F96-AA36-94443DF6A6B4}"/>
              </a:ext>
            </a:extLst>
          </p:cNvPr>
          <p:cNvSpPr>
            <a:spLocks noGrp="1"/>
          </p:cNvSpPr>
          <p:nvPr>
            <p:ph sz="quarter" idx="21"/>
          </p:nvPr>
        </p:nvSpPr>
        <p:spPr>
          <a:xfrm>
            <a:off x="4331495" y="5280025"/>
            <a:ext cx="3529012" cy="892175"/>
          </a:xfrm>
        </p:spPr>
        <p:txBody>
          <a:bodyPr/>
          <a:lstStyle>
            <a:lvl1pPr>
              <a:defRPr sz="1200"/>
            </a:lvl1pPr>
            <a:lvl2pPr>
              <a:defRPr sz="1600"/>
            </a:lvl2pPr>
            <a:lvl3pPr marL="0" indent="0">
              <a:buNone/>
              <a:defRPr/>
            </a:lvl3pPr>
          </a:lstStyle>
          <a:p>
            <a:pPr lvl="0"/>
            <a:r>
              <a:rPr lang="zh-TW" altLang="en-US" dirty="0"/>
              <a:t>按一下以編輯母片文字樣式</a:t>
            </a:r>
          </a:p>
          <a:p>
            <a:pPr lvl="1"/>
            <a:r>
              <a:rPr lang="zh-TW" altLang="en-US" dirty="0"/>
              <a:t>第二層</a:t>
            </a:r>
          </a:p>
        </p:txBody>
      </p:sp>
      <p:sp>
        <p:nvSpPr>
          <p:cNvPr id="24" name="Content Placeholder 4">
            <a:extLst>
              <a:ext uri="{FF2B5EF4-FFF2-40B4-BE49-F238E27FC236}">
                <a16:creationId xmlns:a16="http://schemas.microsoft.com/office/drawing/2014/main" id="{D1C35B22-67CB-4342-8F23-814ABE95E981}"/>
              </a:ext>
            </a:extLst>
          </p:cNvPr>
          <p:cNvSpPr>
            <a:spLocks noGrp="1"/>
          </p:cNvSpPr>
          <p:nvPr>
            <p:ph sz="quarter" idx="22"/>
          </p:nvPr>
        </p:nvSpPr>
        <p:spPr>
          <a:xfrm>
            <a:off x="8220076" y="5280025"/>
            <a:ext cx="3529012" cy="892175"/>
          </a:xfrm>
        </p:spPr>
        <p:txBody>
          <a:bodyPr/>
          <a:lstStyle>
            <a:lvl1pPr>
              <a:defRPr sz="1200"/>
            </a:lvl1pPr>
            <a:lvl2pPr>
              <a:defRPr sz="1600"/>
            </a:lvl2pPr>
            <a:lvl3pPr marL="0" indent="0">
              <a:buNone/>
              <a:defRPr/>
            </a:lvl3pPr>
          </a:lstStyle>
          <a:p>
            <a:pPr lvl="0"/>
            <a:r>
              <a:rPr lang="zh-TW" altLang="en-US" dirty="0"/>
              <a:t>按一下以編輯母片文字樣式</a:t>
            </a:r>
          </a:p>
          <a:p>
            <a:pPr lvl="1"/>
            <a:r>
              <a:rPr lang="zh-TW" altLang="en-US" dirty="0"/>
              <a:t>第二層</a:t>
            </a:r>
          </a:p>
        </p:txBody>
      </p:sp>
      <p:sp>
        <p:nvSpPr>
          <p:cNvPr id="2" name="日期版面配置區 1">
            <a:extLst>
              <a:ext uri="{FF2B5EF4-FFF2-40B4-BE49-F238E27FC236}">
                <a16:creationId xmlns:a16="http://schemas.microsoft.com/office/drawing/2014/main" id="{8B1B3131-F40D-46BA-9E8F-BA3F8C4ED75A}"/>
              </a:ext>
            </a:extLst>
          </p:cNvPr>
          <p:cNvSpPr>
            <a:spLocks noGrp="1"/>
          </p:cNvSpPr>
          <p:nvPr>
            <p:ph type="dt" sz="half" idx="23"/>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DD00E80B-0D8E-4830-B78D-F85AFD1308E6}"/>
              </a:ext>
            </a:extLst>
          </p:cNvPr>
          <p:cNvSpPr>
            <a:spLocks noGrp="1"/>
          </p:cNvSpPr>
          <p:nvPr>
            <p:ph type="ftr" sz="quarter" idx="24"/>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F029F874-D01C-49E4-A88E-1DD3A9453D97}"/>
              </a:ext>
            </a:extLst>
          </p:cNvPr>
          <p:cNvSpPr>
            <a:spLocks noGrp="1"/>
          </p:cNvSpPr>
          <p:nvPr>
            <p:ph type="sldNum" sz="quarter" idx="25"/>
          </p:nvPr>
        </p:nvSpPr>
        <p:spPr>
          <a:xfrm>
            <a:off x="9984296" y="6492240"/>
            <a:ext cx="1764792" cy="137160"/>
          </a:xfrm>
        </p:spPr>
        <p:txBody>
          <a:bodyPr vert="horz" lIns="0" tIns="0" rIns="0" bIns="0" rtlCol="0" anchor="b" anchorCtr="0">
            <a:noAutofit/>
          </a:bodyPr>
          <a:lstStyle>
            <a:lvl1pPr algn="r">
              <a:defRPr lang="zh-TW" altLang="en-US" smtClean="0"/>
            </a:lvl1pPr>
          </a:lstStyle>
          <a:p>
            <a:fld id="{A699FDFF-CE38-4CE6-AF1A-9A1188EC0BBD}" type="slidenum">
              <a:rPr lang="en-US" altLang="zh-TW" smtClean="0"/>
              <a:pPr/>
              <a:t>‹#›</a:t>
            </a:fld>
            <a:endParaRPr lang="en-US" altLang="zh-TW"/>
          </a:p>
        </p:txBody>
      </p:sp>
    </p:spTree>
    <p:extLst>
      <p:ext uri="{BB962C8B-B14F-4D97-AF65-F5344CB8AC3E}">
        <p14:creationId xmlns:p14="http://schemas.microsoft.com/office/powerpoint/2010/main" val="2335327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s - Subtitle">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11" name="Subtitle 2">
            <a:extLst>
              <a:ext uri="{FF2B5EF4-FFF2-40B4-BE49-F238E27FC236}">
                <a16:creationId xmlns:a16="http://schemas.microsoft.com/office/drawing/2014/main" id="{5CE153FD-285A-D647-ADE4-833E86A9CF52}"/>
              </a:ext>
            </a:extLst>
          </p:cNvPr>
          <p:cNvSpPr>
            <a:spLocks noGrp="1"/>
          </p:cNvSpPr>
          <p:nvPr>
            <p:ph type="subTitle" idx="24"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10" name="Picture Placeholder 2"/>
          <p:cNvSpPr>
            <a:spLocks noGrp="1"/>
          </p:cNvSpPr>
          <p:nvPr>
            <p:ph type="pic" sz="quarter" idx="13"/>
          </p:nvPr>
        </p:nvSpPr>
        <p:spPr>
          <a:xfrm>
            <a:off x="442912" y="2100263"/>
            <a:ext cx="3529013" cy="301752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6" name="Picture Placeholder 3"/>
          <p:cNvSpPr>
            <a:spLocks noGrp="1"/>
          </p:cNvSpPr>
          <p:nvPr>
            <p:ph type="pic" sz="quarter" idx="15"/>
          </p:nvPr>
        </p:nvSpPr>
        <p:spPr>
          <a:xfrm>
            <a:off x="4331494" y="2100263"/>
            <a:ext cx="3529013" cy="301752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8" name="Picture Placeholder 4"/>
          <p:cNvSpPr>
            <a:spLocks noGrp="1"/>
          </p:cNvSpPr>
          <p:nvPr>
            <p:ph type="pic" sz="quarter" idx="17"/>
          </p:nvPr>
        </p:nvSpPr>
        <p:spPr>
          <a:xfrm>
            <a:off x="8220075" y="2100263"/>
            <a:ext cx="3529013" cy="301752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25" name="Content Placeholder 2">
            <a:extLst>
              <a:ext uri="{FF2B5EF4-FFF2-40B4-BE49-F238E27FC236}">
                <a16:creationId xmlns:a16="http://schemas.microsoft.com/office/drawing/2014/main" id="{DF41A2FF-FB3D-4971-8B6D-3BD731DE5053}"/>
              </a:ext>
            </a:extLst>
          </p:cNvPr>
          <p:cNvSpPr>
            <a:spLocks noGrp="1"/>
          </p:cNvSpPr>
          <p:nvPr>
            <p:ph sz="quarter" idx="20"/>
          </p:nvPr>
        </p:nvSpPr>
        <p:spPr>
          <a:xfrm>
            <a:off x="442913" y="5280025"/>
            <a:ext cx="3529012" cy="892175"/>
          </a:xfrm>
        </p:spPr>
        <p:txBody>
          <a:bodyPr/>
          <a:lstStyle>
            <a:lvl1pPr>
              <a:defRPr sz="1200"/>
            </a:lvl1pPr>
            <a:lvl2pPr>
              <a:defRPr sz="1600"/>
            </a:lvl2pPr>
            <a:lvl3pPr marL="0" indent="0">
              <a:buNone/>
              <a:defRPr/>
            </a:lvl3pPr>
          </a:lstStyle>
          <a:p>
            <a:pPr lvl="0"/>
            <a:r>
              <a:rPr lang="zh-TW" altLang="en-US" dirty="0"/>
              <a:t>按一下以編輯母片文字樣式</a:t>
            </a:r>
          </a:p>
          <a:p>
            <a:pPr lvl="1"/>
            <a:r>
              <a:rPr lang="zh-TW" altLang="en-US" dirty="0"/>
              <a:t>第二層</a:t>
            </a:r>
          </a:p>
        </p:txBody>
      </p:sp>
      <p:sp>
        <p:nvSpPr>
          <p:cNvPr id="26" name="Content Placeholder 3">
            <a:extLst>
              <a:ext uri="{FF2B5EF4-FFF2-40B4-BE49-F238E27FC236}">
                <a16:creationId xmlns:a16="http://schemas.microsoft.com/office/drawing/2014/main" id="{7662A741-222C-4F6F-9366-53AED64CAC17}"/>
              </a:ext>
            </a:extLst>
          </p:cNvPr>
          <p:cNvSpPr>
            <a:spLocks noGrp="1"/>
          </p:cNvSpPr>
          <p:nvPr>
            <p:ph sz="quarter" idx="21"/>
          </p:nvPr>
        </p:nvSpPr>
        <p:spPr>
          <a:xfrm>
            <a:off x="4331495" y="5280025"/>
            <a:ext cx="3529012" cy="892175"/>
          </a:xfrm>
        </p:spPr>
        <p:txBody>
          <a:bodyPr/>
          <a:lstStyle>
            <a:lvl1pPr>
              <a:defRPr sz="1200"/>
            </a:lvl1pPr>
            <a:lvl2pPr>
              <a:defRPr sz="1600"/>
            </a:lvl2pPr>
            <a:lvl3pPr marL="0" indent="0">
              <a:buNone/>
              <a:defRPr/>
            </a:lvl3pPr>
          </a:lstStyle>
          <a:p>
            <a:pPr lvl="0"/>
            <a:r>
              <a:rPr lang="zh-TW" altLang="en-US" dirty="0"/>
              <a:t>按一下以編輯母片文字樣式</a:t>
            </a:r>
          </a:p>
          <a:p>
            <a:pPr lvl="1"/>
            <a:r>
              <a:rPr lang="zh-TW" altLang="en-US" dirty="0"/>
              <a:t>第二層</a:t>
            </a:r>
          </a:p>
        </p:txBody>
      </p:sp>
      <p:sp>
        <p:nvSpPr>
          <p:cNvPr id="27" name="Content Placeholder 4">
            <a:extLst>
              <a:ext uri="{FF2B5EF4-FFF2-40B4-BE49-F238E27FC236}">
                <a16:creationId xmlns:a16="http://schemas.microsoft.com/office/drawing/2014/main" id="{2C7502DD-886C-4B7F-ACDF-7765ADE3972C}"/>
              </a:ext>
            </a:extLst>
          </p:cNvPr>
          <p:cNvSpPr>
            <a:spLocks noGrp="1"/>
          </p:cNvSpPr>
          <p:nvPr>
            <p:ph sz="quarter" idx="22"/>
          </p:nvPr>
        </p:nvSpPr>
        <p:spPr>
          <a:xfrm>
            <a:off x="8220076" y="5280025"/>
            <a:ext cx="3529012" cy="892175"/>
          </a:xfrm>
        </p:spPr>
        <p:txBody>
          <a:bodyPr/>
          <a:lstStyle>
            <a:lvl1pPr>
              <a:defRPr sz="1200"/>
            </a:lvl1pPr>
            <a:lvl2pPr>
              <a:defRPr sz="1600"/>
            </a:lvl2pPr>
            <a:lvl3pPr marL="0" indent="0">
              <a:buNone/>
              <a:defRPr/>
            </a:lvl3pPr>
          </a:lstStyle>
          <a:p>
            <a:pPr lvl="0"/>
            <a:r>
              <a:rPr lang="zh-TW" altLang="en-US" dirty="0"/>
              <a:t>按一下以編輯母片文字樣式</a:t>
            </a:r>
          </a:p>
          <a:p>
            <a:pPr lvl="1"/>
            <a:r>
              <a:rPr lang="zh-TW" altLang="en-US" dirty="0"/>
              <a:t>第二層</a:t>
            </a:r>
          </a:p>
        </p:txBody>
      </p:sp>
      <p:sp>
        <p:nvSpPr>
          <p:cNvPr id="2" name="日期版面配置區 1">
            <a:extLst>
              <a:ext uri="{FF2B5EF4-FFF2-40B4-BE49-F238E27FC236}">
                <a16:creationId xmlns:a16="http://schemas.microsoft.com/office/drawing/2014/main" id="{F1FE29A6-06CE-4298-8B9C-66210581053D}"/>
              </a:ext>
            </a:extLst>
          </p:cNvPr>
          <p:cNvSpPr>
            <a:spLocks noGrp="1"/>
          </p:cNvSpPr>
          <p:nvPr>
            <p:ph type="dt" sz="half" idx="2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5AA33BB9-50FA-484B-80A5-F3FCE0D26CE5}"/>
              </a:ext>
            </a:extLst>
          </p:cNvPr>
          <p:cNvSpPr>
            <a:spLocks noGrp="1"/>
          </p:cNvSpPr>
          <p:nvPr>
            <p:ph type="ftr" sz="quarter" idx="2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4" name="投影片編號版面配置區 3">
            <a:extLst>
              <a:ext uri="{FF2B5EF4-FFF2-40B4-BE49-F238E27FC236}">
                <a16:creationId xmlns:a16="http://schemas.microsoft.com/office/drawing/2014/main" id="{F8571F70-A53A-4D16-BEF3-D5266F2922C5}"/>
              </a:ext>
            </a:extLst>
          </p:cNvPr>
          <p:cNvSpPr>
            <a:spLocks noGrp="1"/>
          </p:cNvSpPr>
          <p:nvPr>
            <p:ph type="sldNum" sz="quarter" idx="27"/>
          </p:nvPr>
        </p:nvSpPr>
        <p:spPr>
          <a:xfrm>
            <a:off x="9984296" y="6492240"/>
            <a:ext cx="1764792" cy="137160"/>
          </a:xfrm>
        </p:spPr>
        <p:txBody>
          <a:bodyPr vert="horz" lIns="0" tIns="0" rIns="0" bIns="0" rtlCol="0" anchor="b" anchorCtr="0">
            <a:noAutofit/>
          </a:bodyPr>
          <a:lstStyle>
            <a:lvl1pPr algn="r">
              <a:defRPr lang="zh-TW" altLang="en-US" smtClean="0"/>
            </a:lvl1pPr>
          </a:lstStyle>
          <a:p>
            <a:fld id="{475D65FC-6CAA-43A1-9AC8-A8FCCF761D34}" type="slidenum">
              <a:rPr lang="en-US" altLang="zh-TW" smtClean="0"/>
              <a:pPr/>
              <a:t>‹#›</a:t>
            </a:fld>
            <a:endParaRPr lang="en-US" altLang="zh-TW"/>
          </a:p>
        </p:txBody>
      </p:sp>
    </p:spTree>
    <p:extLst>
      <p:ext uri="{BB962C8B-B14F-4D97-AF65-F5344CB8AC3E}">
        <p14:creationId xmlns:p14="http://schemas.microsoft.com/office/powerpoint/2010/main" val="1127466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Text Boxes for Icon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20" name="Content Placeholder 2">
            <a:extLst>
              <a:ext uri="{FF2B5EF4-FFF2-40B4-BE49-F238E27FC236}">
                <a16:creationId xmlns:a16="http://schemas.microsoft.com/office/drawing/2014/main" id="{5647D158-444C-4C82-ACB0-9AB0A3521F0D}"/>
              </a:ext>
            </a:extLst>
          </p:cNvPr>
          <p:cNvSpPr>
            <a:spLocks noGrp="1"/>
          </p:cNvSpPr>
          <p:nvPr>
            <p:ph sz="quarter" idx="21" hasCustomPrompt="1"/>
          </p:nvPr>
        </p:nvSpPr>
        <p:spPr>
          <a:xfrm>
            <a:off x="44723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1" name="Content Placeholder 3">
            <a:extLst>
              <a:ext uri="{FF2B5EF4-FFF2-40B4-BE49-F238E27FC236}">
                <a16:creationId xmlns:a16="http://schemas.microsoft.com/office/drawing/2014/main" id="{09E9185D-B5E2-42D8-B0BB-64A240642503}"/>
              </a:ext>
            </a:extLst>
          </p:cNvPr>
          <p:cNvSpPr>
            <a:spLocks noGrp="1"/>
          </p:cNvSpPr>
          <p:nvPr>
            <p:ph sz="quarter" idx="22" hasCustomPrompt="1"/>
          </p:nvPr>
        </p:nvSpPr>
        <p:spPr>
          <a:xfrm>
            <a:off x="335963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2" name="Content Placeholder 4">
            <a:extLst>
              <a:ext uri="{FF2B5EF4-FFF2-40B4-BE49-F238E27FC236}">
                <a16:creationId xmlns:a16="http://schemas.microsoft.com/office/drawing/2014/main" id="{4EDDB54A-2316-4869-8165-5986C6003418}"/>
              </a:ext>
            </a:extLst>
          </p:cNvPr>
          <p:cNvSpPr>
            <a:spLocks noGrp="1"/>
          </p:cNvSpPr>
          <p:nvPr>
            <p:ph sz="quarter" idx="23" hasCustomPrompt="1"/>
          </p:nvPr>
        </p:nvSpPr>
        <p:spPr>
          <a:xfrm>
            <a:off x="627636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3" name="Content Placeholder 5">
            <a:extLst>
              <a:ext uri="{FF2B5EF4-FFF2-40B4-BE49-F238E27FC236}">
                <a16:creationId xmlns:a16="http://schemas.microsoft.com/office/drawing/2014/main" id="{C944BFAA-989E-4744-AC4B-DF3B93FF7EF7}"/>
              </a:ext>
            </a:extLst>
          </p:cNvPr>
          <p:cNvSpPr>
            <a:spLocks noGrp="1"/>
          </p:cNvSpPr>
          <p:nvPr>
            <p:ph sz="quarter" idx="24" hasCustomPrompt="1"/>
          </p:nvPr>
        </p:nvSpPr>
        <p:spPr>
          <a:xfrm>
            <a:off x="919308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4D8C6E57-3B9A-4B62-BF1E-584390D2C11F}"/>
              </a:ext>
            </a:extLst>
          </p:cNvPr>
          <p:cNvSpPr>
            <a:spLocks noGrp="1"/>
          </p:cNvSpPr>
          <p:nvPr>
            <p:ph type="dt" sz="half" idx="2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546BF23F-9395-4093-9661-312966A4FC37}"/>
              </a:ext>
            </a:extLst>
          </p:cNvPr>
          <p:cNvSpPr>
            <a:spLocks noGrp="1"/>
          </p:cNvSpPr>
          <p:nvPr>
            <p:ph type="ftr" sz="quarter" idx="2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33F9C4C8-C6FB-4DE4-A8E5-07299B1CE897}"/>
              </a:ext>
            </a:extLst>
          </p:cNvPr>
          <p:cNvSpPr>
            <a:spLocks noGrp="1"/>
          </p:cNvSpPr>
          <p:nvPr>
            <p:ph type="sldNum" sz="quarter" idx="27"/>
          </p:nvPr>
        </p:nvSpPr>
        <p:spPr>
          <a:xfrm>
            <a:off x="9984296" y="6492240"/>
            <a:ext cx="1764792" cy="137160"/>
          </a:xfrm>
        </p:spPr>
        <p:txBody>
          <a:bodyPr vert="horz" lIns="0" tIns="0" rIns="0" bIns="0" rtlCol="0" anchor="b" anchorCtr="0">
            <a:noAutofit/>
          </a:bodyPr>
          <a:lstStyle>
            <a:lvl1pPr algn="r">
              <a:defRPr lang="zh-TW" altLang="en-US" smtClean="0"/>
            </a:lvl1pPr>
          </a:lstStyle>
          <a:p>
            <a:fld id="{2AB39A18-2FB9-4D4C-9CB1-781F2A649386}" type="slidenum">
              <a:rPr lang="en-US" altLang="zh-TW" smtClean="0"/>
              <a:pPr/>
              <a:t>‹#›</a:t>
            </a:fld>
            <a:endParaRPr lang="en-US" altLang="zh-TW"/>
          </a:p>
        </p:txBody>
      </p:sp>
    </p:spTree>
    <p:extLst>
      <p:ext uri="{BB962C8B-B14F-4D97-AF65-F5344CB8AC3E}">
        <p14:creationId xmlns:p14="http://schemas.microsoft.com/office/powerpoint/2010/main" val="1593770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Text Boxes for Icons - Subtitle">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9" name="Subtitle 2">
            <a:extLst>
              <a:ext uri="{FF2B5EF4-FFF2-40B4-BE49-F238E27FC236}">
                <a16:creationId xmlns:a16="http://schemas.microsoft.com/office/drawing/2014/main" id="{DA3591F7-EFF5-C649-BCF8-906639EFF4C9}"/>
              </a:ext>
            </a:extLst>
          </p:cNvPr>
          <p:cNvSpPr>
            <a:spLocks noGrp="1"/>
          </p:cNvSpPr>
          <p:nvPr>
            <p:ph type="subTitle" idx="23"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22" name="Content Placeholder 2">
            <a:extLst>
              <a:ext uri="{FF2B5EF4-FFF2-40B4-BE49-F238E27FC236}">
                <a16:creationId xmlns:a16="http://schemas.microsoft.com/office/drawing/2014/main" id="{14F44128-4414-43CF-8270-05DD5E559019}"/>
              </a:ext>
            </a:extLst>
          </p:cNvPr>
          <p:cNvSpPr>
            <a:spLocks noGrp="1"/>
          </p:cNvSpPr>
          <p:nvPr>
            <p:ph sz="quarter" idx="21" hasCustomPrompt="1"/>
          </p:nvPr>
        </p:nvSpPr>
        <p:spPr>
          <a:xfrm>
            <a:off x="44723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3" name="Content Placeholder 3">
            <a:extLst>
              <a:ext uri="{FF2B5EF4-FFF2-40B4-BE49-F238E27FC236}">
                <a16:creationId xmlns:a16="http://schemas.microsoft.com/office/drawing/2014/main" id="{5550B7EC-9A89-4137-AC2C-8E055967FFC7}"/>
              </a:ext>
            </a:extLst>
          </p:cNvPr>
          <p:cNvSpPr>
            <a:spLocks noGrp="1"/>
          </p:cNvSpPr>
          <p:nvPr>
            <p:ph sz="quarter" idx="22" hasCustomPrompt="1"/>
          </p:nvPr>
        </p:nvSpPr>
        <p:spPr>
          <a:xfrm>
            <a:off x="335963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4" name="Content Placeholder 4">
            <a:extLst>
              <a:ext uri="{FF2B5EF4-FFF2-40B4-BE49-F238E27FC236}">
                <a16:creationId xmlns:a16="http://schemas.microsoft.com/office/drawing/2014/main" id="{CAE92F97-7ADC-46A9-8EB2-EF00E7B8C3B0}"/>
              </a:ext>
            </a:extLst>
          </p:cNvPr>
          <p:cNvSpPr>
            <a:spLocks noGrp="1"/>
          </p:cNvSpPr>
          <p:nvPr>
            <p:ph sz="quarter" idx="24" hasCustomPrompt="1"/>
          </p:nvPr>
        </p:nvSpPr>
        <p:spPr>
          <a:xfrm>
            <a:off x="627636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5" name="Content Placeholder 5">
            <a:extLst>
              <a:ext uri="{FF2B5EF4-FFF2-40B4-BE49-F238E27FC236}">
                <a16:creationId xmlns:a16="http://schemas.microsoft.com/office/drawing/2014/main" id="{F0AE013A-6661-47CF-A7AF-4541D1BE18D6}"/>
              </a:ext>
            </a:extLst>
          </p:cNvPr>
          <p:cNvSpPr>
            <a:spLocks noGrp="1"/>
          </p:cNvSpPr>
          <p:nvPr>
            <p:ph sz="quarter" idx="25" hasCustomPrompt="1"/>
          </p:nvPr>
        </p:nvSpPr>
        <p:spPr>
          <a:xfrm>
            <a:off x="919308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C9D36221-52EA-45D8-8016-25C2C4553962}"/>
              </a:ext>
            </a:extLst>
          </p:cNvPr>
          <p:cNvSpPr>
            <a:spLocks noGrp="1"/>
          </p:cNvSpPr>
          <p:nvPr>
            <p:ph type="dt" sz="half" idx="26"/>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B9518693-0CD7-4919-B1C9-F3428C895900}"/>
              </a:ext>
            </a:extLst>
          </p:cNvPr>
          <p:cNvSpPr>
            <a:spLocks noGrp="1"/>
          </p:cNvSpPr>
          <p:nvPr>
            <p:ph type="ftr" sz="quarter" idx="27"/>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4" name="投影片編號版面配置區 3">
            <a:extLst>
              <a:ext uri="{FF2B5EF4-FFF2-40B4-BE49-F238E27FC236}">
                <a16:creationId xmlns:a16="http://schemas.microsoft.com/office/drawing/2014/main" id="{65E68F29-E6A7-4AA5-BA57-9E413780F6E8}"/>
              </a:ext>
            </a:extLst>
          </p:cNvPr>
          <p:cNvSpPr>
            <a:spLocks noGrp="1"/>
          </p:cNvSpPr>
          <p:nvPr>
            <p:ph type="sldNum" sz="quarter" idx="28"/>
          </p:nvPr>
        </p:nvSpPr>
        <p:spPr>
          <a:xfrm>
            <a:off x="9984296" y="6492240"/>
            <a:ext cx="1764792" cy="137160"/>
          </a:xfrm>
        </p:spPr>
        <p:txBody>
          <a:bodyPr vert="horz" lIns="0" tIns="0" rIns="0" bIns="0" rtlCol="0" anchor="b" anchorCtr="0">
            <a:noAutofit/>
          </a:bodyPr>
          <a:lstStyle>
            <a:lvl1pPr algn="r">
              <a:defRPr lang="zh-TW" altLang="en-US" smtClean="0"/>
            </a:lvl1pPr>
          </a:lstStyle>
          <a:p>
            <a:fld id="{34FAE7CC-67AB-472F-8DB9-7D89D802CC18}" type="slidenum">
              <a:rPr lang="en-US" altLang="zh-TW" smtClean="0"/>
              <a:pPr/>
              <a:t>‹#›</a:t>
            </a:fld>
            <a:endParaRPr lang="en-US" altLang="zh-TW"/>
          </a:p>
        </p:txBody>
      </p:sp>
    </p:spTree>
    <p:extLst>
      <p:ext uri="{BB962C8B-B14F-4D97-AF65-F5344CB8AC3E}">
        <p14:creationId xmlns:p14="http://schemas.microsoft.com/office/powerpoint/2010/main" val="726970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eam Imag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10" name="Picture Placeholder 2"/>
          <p:cNvSpPr>
            <a:spLocks noGrp="1" noChangeAspect="1"/>
          </p:cNvSpPr>
          <p:nvPr>
            <p:ph type="pic" sz="quarter" idx="13"/>
          </p:nvPr>
        </p:nvSpPr>
        <p:spPr>
          <a:xfrm>
            <a:off x="442911"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6" name="Picture Placeholder 3"/>
          <p:cNvSpPr>
            <a:spLocks noGrp="1" noChangeAspect="1"/>
          </p:cNvSpPr>
          <p:nvPr>
            <p:ph type="pic" sz="quarter" idx="15"/>
          </p:nvPr>
        </p:nvSpPr>
        <p:spPr>
          <a:xfrm>
            <a:off x="3359638"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8" name="Picture Placeholder 4"/>
          <p:cNvSpPr>
            <a:spLocks noGrp="1" noChangeAspect="1"/>
          </p:cNvSpPr>
          <p:nvPr>
            <p:ph type="pic" sz="quarter" idx="17"/>
          </p:nvPr>
        </p:nvSpPr>
        <p:spPr>
          <a:xfrm>
            <a:off x="6276363"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14" name="Picture Placeholder 5"/>
          <p:cNvSpPr>
            <a:spLocks noGrp="1" noChangeAspect="1"/>
          </p:cNvSpPr>
          <p:nvPr>
            <p:ph type="pic" sz="quarter" idx="19"/>
          </p:nvPr>
        </p:nvSpPr>
        <p:spPr>
          <a:xfrm>
            <a:off x="9193088"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30" name="Content Placeholder 2">
            <a:extLst>
              <a:ext uri="{FF2B5EF4-FFF2-40B4-BE49-F238E27FC236}">
                <a16:creationId xmlns:a16="http://schemas.microsoft.com/office/drawing/2014/main" id="{A7BDE18C-B6F5-4F07-92F2-88EB0F06DA80}"/>
              </a:ext>
            </a:extLst>
          </p:cNvPr>
          <p:cNvSpPr>
            <a:spLocks noGrp="1"/>
          </p:cNvSpPr>
          <p:nvPr>
            <p:ph sz="quarter" idx="22" hasCustomPrompt="1"/>
          </p:nvPr>
        </p:nvSpPr>
        <p:spPr>
          <a:xfrm>
            <a:off x="44723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31" name="Content Placeholder 3">
            <a:extLst>
              <a:ext uri="{FF2B5EF4-FFF2-40B4-BE49-F238E27FC236}">
                <a16:creationId xmlns:a16="http://schemas.microsoft.com/office/drawing/2014/main" id="{EAB83E31-ADC6-4472-8BCC-A5123751071B}"/>
              </a:ext>
            </a:extLst>
          </p:cNvPr>
          <p:cNvSpPr>
            <a:spLocks noGrp="1"/>
          </p:cNvSpPr>
          <p:nvPr>
            <p:ph sz="quarter" idx="23" hasCustomPrompt="1"/>
          </p:nvPr>
        </p:nvSpPr>
        <p:spPr>
          <a:xfrm>
            <a:off x="335963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32" name="Content Placeholder 4">
            <a:extLst>
              <a:ext uri="{FF2B5EF4-FFF2-40B4-BE49-F238E27FC236}">
                <a16:creationId xmlns:a16="http://schemas.microsoft.com/office/drawing/2014/main" id="{2C9889D5-4B26-4E63-BD3D-E58AF8BFA96E}"/>
              </a:ext>
            </a:extLst>
          </p:cNvPr>
          <p:cNvSpPr>
            <a:spLocks noGrp="1"/>
          </p:cNvSpPr>
          <p:nvPr>
            <p:ph sz="quarter" idx="24" hasCustomPrompt="1"/>
          </p:nvPr>
        </p:nvSpPr>
        <p:spPr>
          <a:xfrm>
            <a:off x="627636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33" name="Content Placeholder 5">
            <a:extLst>
              <a:ext uri="{FF2B5EF4-FFF2-40B4-BE49-F238E27FC236}">
                <a16:creationId xmlns:a16="http://schemas.microsoft.com/office/drawing/2014/main" id="{D4154D0B-36B2-465C-8CF8-5F641F04607D}"/>
              </a:ext>
            </a:extLst>
          </p:cNvPr>
          <p:cNvSpPr>
            <a:spLocks noGrp="1"/>
          </p:cNvSpPr>
          <p:nvPr>
            <p:ph sz="quarter" idx="25" hasCustomPrompt="1"/>
          </p:nvPr>
        </p:nvSpPr>
        <p:spPr>
          <a:xfrm>
            <a:off x="919308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D52B1284-B50C-4E81-A3AB-EC8DFE1E86AF}"/>
              </a:ext>
            </a:extLst>
          </p:cNvPr>
          <p:cNvSpPr>
            <a:spLocks noGrp="1"/>
          </p:cNvSpPr>
          <p:nvPr>
            <p:ph type="dt" sz="half" idx="26"/>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D8DE135E-9607-4341-BAB1-54659AC0F52A}"/>
              </a:ext>
            </a:extLst>
          </p:cNvPr>
          <p:cNvSpPr>
            <a:spLocks noGrp="1"/>
          </p:cNvSpPr>
          <p:nvPr>
            <p:ph type="ftr" sz="quarter" idx="27"/>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D7801175-93D3-4DDE-ABF3-D84851F21F88}"/>
              </a:ext>
            </a:extLst>
          </p:cNvPr>
          <p:cNvSpPr>
            <a:spLocks noGrp="1"/>
          </p:cNvSpPr>
          <p:nvPr>
            <p:ph type="sldNum" sz="quarter" idx="28"/>
          </p:nvPr>
        </p:nvSpPr>
        <p:spPr>
          <a:xfrm>
            <a:off x="9984296" y="6492240"/>
            <a:ext cx="1764792" cy="137160"/>
          </a:xfrm>
        </p:spPr>
        <p:txBody>
          <a:bodyPr vert="horz" lIns="0" tIns="0" rIns="0" bIns="0" rtlCol="0" anchor="b" anchorCtr="0">
            <a:noAutofit/>
          </a:bodyPr>
          <a:lstStyle>
            <a:lvl1pPr algn="r">
              <a:defRPr lang="zh-TW" altLang="en-US" smtClean="0"/>
            </a:lvl1pPr>
          </a:lstStyle>
          <a:p>
            <a:fld id="{10D28791-2804-4920-814E-150C046E3837}" type="slidenum">
              <a:rPr lang="en-US" altLang="zh-TW" smtClean="0"/>
              <a:pPr/>
              <a:t>‹#›</a:t>
            </a:fld>
            <a:endParaRPr lang="en-US" altLang="zh-TW"/>
          </a:p>
        </p:txBody>
      </p:sp>
    </p:spTree>
    <p:extLst>
      <p:ext uri="{BB962C8B-B14F-4D97-AF65-F5344CB8AC3E}">
        <p14:creationId xmlns:p14="http://schemas.microsoft.com/office/powerpoint/2010/main" val="3532200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Team Images - Subtitle">
    <p:spTree>
      <p:nvGrpSpPr>
        <p:cNvPr id="1" name=""/>
        <p:cNvGrpSpPr/>
        <p:nvPr/>
      </p:nvGrpSpPr>
      <p:grpSpPr>
        <a:xfrm>
          <a:off x="0" y="0"/>
          <a:ext cx="0" cy="0"/>
          <a:chOff x="0" y="0"/>
          <a:chExt cx="0" cy="0"/>
        </a:xfrm>
      </p:grpSpPr>
      <p:sp>
        <p:nvSpPr>
          <p:cNvPr id="21"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20" name="Subtitle 2">
            <a:extLst>
              <a:ext uri="{FF2B5EF4-FFF2-40B4-BE49-F238E27FC236}">
                <a16:creationId xmlns:a16="http://schemas.microsoft.com/office/drawing/2014/main" id="{5194D818-D8E8-5342-BDE8-319BC1FCE4A9}"/>
              </a:ext>
            </a:extLst>
          </p:cNvPr>
          <p:cNvSpPr>
            <a:spLocks noGrp="1"/>
          </p:cNvSpPr>
          <p:nvPr>
            <p:ph type="subTitle" idx="2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28" name="Picture Placeholder 2">
            <a:extLst>
              <a:ext uri="{FF2B5EF4-FFF2-40B4-BE49-F238E27FC236}">
                <a16:creationId xmlns:a16="http://schemas.microsoft.com/office/drawing/2014/main" id="{136A12B2-03B5-4BC2-942B-CDF222899B39}"/>
              </a:ext>
            </a:extLst>
          </p:cNvPr>
          <p:cNvSpPr>
            <a:spLocks noGrp="1" noChangeAspect="1"/>
          </p:cNvSpPr>
          <p:nvPr>
            <p:ph type="pic" sz="quarter" idx="13"/>
          </p:nvPr>
        </p:nvSpPr>
        <p:spPr>
          <a:xfrm>
            <a:off x="442911"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29" name="Picture Placeholder 3">
            <a:extLst>
              <a:ext uri="{FF2B5EF4-FFF2-40B4-BE49-F238E27FC236}">
                <a16:creationId xmlns:a16="http://schemas.microsoft.com/office/drawing/2014/main" id="{19698F39-9E08-4628-9EAA-9DFB91AB41F4}"/>
              </a:ext>
            </a:extLst>
          </p:cNvPr>
          <p:cNvSpPr>
            <a:spLocks noGrp="1" noChangeAspect="1"/>
          </p:cNvSpPr>
          <p:nvPr>
            <p:ph type="pic" sz="quarter" idx="15"/>
          </p:nvPr>
        </p:nvSpPr>
        <p:spPr>
          <a:xfrm>
            <a:off x="3359638"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30" name="Picture Placeholder 4">
            <a:extLst>
              <a:ext uri="{FF2B5EF4-FFF2-40B4-BE49-F238E27FC236}">
                <a16:creationId xmlns:a16="http://schemas.microsoft.com/office/drawing/2014/main" id="{19DD7D57-3E24-4739-9180-648AACAD80CD}"/>
              </a:ext>
            </a:extLst>
          </p:cNvPr>
          <p:cNvSpPr>
            <a:spLocks noGrp="1" noChangeAspect="1"/>
          </p:cNvSpPr>
          <p:nvPr>
            <p:ph type="pic" sz="quarter" idx="17"/>
          </p:nvPr>
        </p:nvSpPr>
        <p:spPr>
          <a:xfrm>
            <a:off x="6276363"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31" name="Picture Placeholder 5">
            <a:extLst>
              <a:ext uri="{FF2B5EF4-FFF2-40B4-BE49-F238E27FC236}">
                <a16:creationId xmlns:a16="http://schemas.microsoft.com/office/drawing/2014/main" id="{C238DBFC-D359-4AE7-953F-513D1249339E}"/>
              </a:ext>
            </a:extLst>
          </p:cNvPr>
          <p:cNvSpPr>
            <a:spLocks noGrp="1" noChangeAspect="1"/>
          </p:cNvSpPr>
          <p:nvPr>
            <p:ph type="pic" sz="quarter" idx="19"/>
          </p:nvPr>
        </p:nvSpPr>
        <p:spPr>
          <a:xfrm>
            <a:off x="9193088" y="2103120"/>
            <a:ext cx="1325880" cy="1325880"/>
          </a:xfrm>
          <a:solidFill>
            <a:srgbClr val="DEDEDE"/>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32" name="Content Placeholder 2">
            <a:extLst>
              <a:ext uri="{FF2B5EF4-FFF2-40B4-BE49-F238E27FC236}">
                <a16:creationId xmlns:a16="http://schemas.microsoft.com/office/drawing/2014/main" id="{F75EAC27-A3D9-42D2-B8B6-307439DE0C9C}"/>
              </a:ext>
            </a:extLst>
          </p:cNvPr>
          <p:cNvSpPr>
            <a:spLocks noGrp="1"/>
          </p:cNvSpPr>
          <p:nvPr>
            <p:ph sz="quarter" idx="22" hasCustomPrompt="1"/>
          </p:nvPr>
        </p:nvSpPr>
        <p:spPr>
          <a:xfrm>
            <a:off x="44723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33" name="Content Placeholder 3">
            <a:extLst>
              <a:ext uri="{FF2B5EF4-FFF2-40B4-BE49-F238E27FC236}">
                <a16:creationId xmlns:a16="http://schemas.microsoft.com/office/drawing/2014/main" id="{8B897F92-3121-4E86-B159-DB3A78790D25}"/>
              </a:ext>
            </a:extLst>
          </p:cNvPr>
          <p:cNvSpPr>
            <a:spLocks noGrp="1"/>
          </p:cNvSpPr>
          <p:nvPr>
            <p:ph sz="quarter" idx="23" hasCustomPrompt="1"/>
          </p:nvPr>
        </p:nvSpPr>
        <p:spPr>
          <a:xfrm>
            <a:off x="335963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34" name="Content Placeholder 4">
            <a:extLst>
              <a:ext uri="{FF2B5EF4-FFF2-40B4-BE49-F238E27FC236}">
                <a16:creationId xmlns:a16="http://schemas.microsoft.com/office/drawing/2014/main" id="{91ECA7E9-EB6F-4C5F-9E75-057DD0429E43}"/>
              </a:ext>
            </a:extLst>
          </p:cNvPr>
          <p:cNvSpPr>
            <a:spLocks noGrp="1"/>
          </p:cNvSpPr>
          <p:nvPr>
            <p:ph sz="quarter" idx="24" hasCustomPrompt="1"/>
          </p:nvPr>
        </p:nvSpPr>
        <p:spPr>
          <a:xfrm>
            <a:off x="627636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35" name="Content Placeholder 5">
            <a:extLst>
              <a:ext uri="{FF2B5EF4-FFF2-40B4-BE49-F238E27FC236}">
                <a16:creationId xmlns:a16="http://schemas.microsoft.com/office/drawing/2014/main" id="{364D15F8-8EEC-45CD-98E7-4DEE5949D11A}"/>
              </a:ext>
            </a:extLst>
          </p:cNvPr>
          <p:cNvSpPr>
            <a:spLocks noGrp="1"/>
          </p:cNvSpPr>
          <p:nvPr>
            <p:ph sz="quarter" idx="25" hasCustomPrompt="1"/>
          </p:nvPr>
        </p:nvSpPr>
        <p:spPr>
          <a:xfrm>
            <a:off x="919308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2" name="日期版面配置區 1">
            <a:extLst>
              <a:ext uri="{FF2B5EF4-FFF2-40B4-BE49-F238E27FC236}">
                <a16:creationId xmlns:a16="http://schemas.microsoft.com/office/drawing/2014/main" id="{99A7062A-BE4B-4D4D-9F1D-B27D2BAAB1DF}"/>
              </a:ext>
            </a:extLst>
          </p:cNvPr>
          <p:cNvSpPr>
            <a:spLocks noGrp="1"/>
          </p:cNvSpPr>
          <p:nvPr>
            <p:ph type="dt" sz="half" idx="2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56B5DC86-E23F-45C4-9419-73EA525F1C59}"/>
              </a:ext>
            </a:extLst>
          </p:cNvPr>
          <p:cNvSpPr>
            <a:spLocks noGrp="1"/>
          </p:cNvSpPr>
          <p:nvPr>
            <p:ph type="ftr" sz="quarter" idx="2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4" name="投影片編號版面配置區 3">
            <a:extLst>
              <a:ext uri="{FF2B5EF4-FFF2-40B4-BE49-F238E27FC236}">
                <a16:creationId xmlns:a16="http://schemas.microsoft.com/office/drawing/2014/main" id="{07D302F2-8848-4A35-90B0-ED9B7021D5AC}"/>
              </a:ext>
            </a:extLst>
          </p:cNvPr>
          <p:cNvSpPr>
            <a:spLocks noGrp="1"/>
          </p:cNvSpPr>
          <p:nvPr>
            <p:ph type="sldNum" sz="quarter" idx="29"/>
          </p:nvPr>
        </p:nvSpPr>
        <p:spPr>
          <a:xfrm>
            <a:off x="9984296" y="6492240"/>
            <a:ext cx="1764792" cy="137160"/>
          </a:xfrm>
        </p:spPr>
        <p:txBody>
          <a:bodyPr vert="horz" lIns="0" tIns="0" rIns="0" bIns="0" rtlCol="0" anchor="b" anchorCtr="0">
            <a:noAutofit/>
          </a:bodyPr>
          <a:lstStyle>
            <a:lvl1pPr algn="r">
              <a:defRPr lang="zh-TW" altLang="en-US" smtClean="0"/>
            </a:lvl1pPr>
          </a:lstStyle>
          <a:p>
            <a:fld id="{2726156B-52AA-4198-B63A-CBB6EADD8290}" type="slidenum">
              <a:rPr lang="en-US" altLang="zh-TW" smtClean="0"/>
              <a:pPr/>
              <a:t>‹#›</a:t>
            </a:fld>
            <a:endParaRPr lang="en-US" altLang="zh-TW"/>
          </a:p>
        </p:txBody>
      </p:sp>
    </p:spTree>
    <p:extLst>
      <p:ext uri="{BB962C8B-B14F-4D97-AF65-F5344CB8AC3E}">
        <p14:creationId xmlns:p14="http://schemas.microsoft.com/office/powerpoint/2010/main" val="1512142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Char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2913" y="432000"/>
            <a:ext cx="11306175" cy="1387275"/>
          </a:xfrm>
        </p:spPr>
        <p:txBody>
          <a:bodyPr/>
          <a:lstStyle>
            <a:lvl1pPr>
              <a:defRPr/>
            </a:lvl1pPr>
          </a:lstStyle>
          <a:p>
            <a:r>
              <a:rPr lang="en-US" altLang="zh-TW"/>
              <a:t>[Slide title]</a:t>
            </a:r>
            <a:endParaRPr lang="zh-TW" altLang="en-US" dirty="0"/>
          </a:p>
        </p:txBody>
      </p:sp>
      <p:sp>
        <p:nvSpPr>
          <p:cNvPr id="3" name="Content Placeholder 2"/>
          <p:cNvSpPr>
            <a:spLocks noGrp="1"/>
          </p:cNvSpPr>
          <p:nvPr>
            <p:ph idx="1" hasCustomPrompt="1"/>
          </p:nvPr>
        </p:nvSpPr>
        <p:spPr>
          <a:xfrm>
            <a:off x="442914" y="2103438"/>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zh-TW" altLang="en-US" dirty="0"/>
              <a:t>按一下圖示以</a:t>
            </a:r>
            <a:r>
              <a:rPr lang="zh-TW" altLang="en-US"/>
              <a:t>新增圖表</a:t>
            </a:r>
            <a:endParaRPr lang="zh-TW" altLang="en-US" dirty="0"/>
          </a:p>
        </p:txBody>
      </p:sp>
      <p:sp>
        <p:nvSpPr>
          <p:cNvPr id="2" name="日期版面配置區 1">
            <a:extLst>
              <a:ext uri="{FF2B5EF4-FFF2-40B4-BE49-F238E27FC236}">
                <a16:creationId xmlns:a16="http://schemas.microsoft.com/office/drawing/2014/main" id="{831CB459-532F-4DDC-9136-60492B4BD709}"/>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7487ED06-26FA-4A38-B6BF-98D3C274775D}"/>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7E02DE5B-6A73-4A1B-9108-F7D1CD30424B}"/>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zh-TW" altLang="en-US" smtClean="0"/>
            </a:lvl1pPr>
          </a:lstStyle>
          <a:p>
            <a:fld id="{54DF792C-93B2-481D-8522-D1C37504A834}" type="slidenum">
              <a:rPr lang="en-US" altLang="zh-TW" smtClean="0"/>
              <a:pPr/>
              <a:t>‹#›</a:t>
            </a:fld>
            <a:endParaRPr lang="en-US" altLang="zh-TW"/>
          </a:p>
        </p:txBody>
      </p:sp>
    </p:spTree>
    <p:extLst>
      <p:ext uri="{BB962C8B-B14F-4D97-AF65-F5344CB8AC3E}">
        <p14:creationId xmlns:p14="http://schemas.microsoft.com/office/powerpoint/2010/main" val="1034817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Chart - Subtitle">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42913" y="430514"/>
            <a:ext cx="11306175" cy="502920"/>
          </a:xfrm>
        </p:spPr>
        <p:txBody>
          <a:bodyPr/>
          <a:lstStyle>
            <a:lvl1pPr>
              <a:defRPr/>
            </a:lvl1pPr>
          </a:lstStyle>
          <a:p>
            <a:r>
              <a:rPr lang="en-US" altLang="zh-TW"/>
              <a:t>[Slide title]</a:t>
            </a:r>
            <a:endParaRPr lang="zh-TW" altLang="en-US" dirty="0"/>
          </a:p>
        </p:txBody>
      </p:sp>
      <p:sp>
        <p:nvSpPr>
          <p:cNvPr id="7" name="Subtitle 2">
            <a:extLst>
              <a:ext uri="{FF2B5EF4-FFF2-40B4-BE49-F238E27FC236}">
                <a16:creationId xmlns:a16="http://schemas.microsoft.com/office/drawing/2014/main" id="{E168D6DA-542B-6F48-A3F4-9AAC02852C7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US" altLang="zh-TW"/>
              <a:t>[Optional slide subtitle]</a:t>
            </a:r>
            <a:endParaRPr lang="zh-TW" altLang="en-US" dirty="0"/>
          </a:p>
        </p:txBody>
      </p:sp>
      <p:sp>
        <p:nvSpPr>
          <p:cNvPr id="3" name="Content Placeholder 2"/>
          <p:cNvSpPr>
            <a:spLocks noGrp="1"/>
          </p:cNvSpPr>
          <p:nvPr>
            <p:ph idx="1" hasCustomPrompt="1"/>
          </p:nvPr>
        </p:nvSpPr>
        <p:spPr>
          <a:xfrm>
            <a:off x="442914" y="2103438"/>
            <a:ext cx="3529012" cy="4068762"/>
          </a:xfrm>
        </p:spPr>
        <p:txBody>
          <a:bodyPr/>
          <a:lstStyle>
            <a:lvl5pPr>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zh-TW" altLang="en-US" dirty="0"/>
              <a:t>按一下圖示以</a:t>
            </a:r>
            <a:r>
              <a:rPr lang="zh-TW" altLang="en-US"/>
              <a:t>新增圖表</a:t>
            </a:r>
            <a:endParaRPr lang="zh-TW" altLang="en-US" dirty="0"/>
          </a:p>
        </p:txBody>
      </p:sp>
      <p:sp>
        <p:nvSpPr>
          <p:cNvPr id="2" name="日期版面配置區 1">
            <a:extLst>
              <a:ext uri="{FF2B5EF4-FFF2-40B4-BE49-F238E27FC236}">
                <a16:creationId xmlns:a16="http://schemas.microsoft.com/office/drawing/2014/main" id="{266ACBDD-05D7-40B7-9773-1B28012D2CF7}"/>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99062143-AE8A-45A4-972B-C1D8FBB3B774}"/>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287C0FB3-C048-4302-91EC-2A6F9074CAE3}"/>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zh-TW" altLang="en-US" smtClean="0"/>
            </a:lvl1pPr>
          </a:lstStyle>
          <a:p>
            <a:fld id="{865B024B-ABA3-4C6D-935C-D2ACFF1B06C2}" type="slidenum">
              <a:rPr lang="en-US" altLang="zh-TW" smtClean="0"/>
              <a:pPr/>
              <a:t>‹#›</a:t>
            </a:fld>
            <a:endParaRPr lang="en-US" altLang="zh-TW"/>
          </a:p>
        </p:txBody>
      </p:sp>
    </p:spTree>
    <p:extLst>
      <p:ext uri="{BB962C8B-B14F-4D97-AF65-F5344CB8AC3E}">
        <p14:creationId xmlns:p14="http://schemas.microsoft.com/office/powerpoint/2010/main" val="911374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Chart Dark">
    <p:bg>
      <p:bgPr>
        <a:solidFill>
          <a:srgbClr val="46464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solidFill>
                  <a:schemeClr val="tx1"/>
                </a:solidFill>
              </a:defRPr>
            </a:lvl1pPr>
          </a:lstStyle>
          <a:p>
            <a:r>
              <a:rPr lang="en-US" altLang="zh-TW"/>
              <a:t>[Slide title]</a:t>
            </a:r>
            <a:endParaRPr lang="zh-TW" altLang="en-US" dirty="0"/>
          </a:p>
        </p:txBody>
      </p:sp>
      <p:sp>
        <p:nvSpPr>
          <p:cNvPr id="3" name="Content Placeholder 2"/>
          <p:cNvSpPr>
            <a:spLocks noGrp="1"/>
          </p:cNvSpPr>
          <p:nvPr>
            <p:ph idx="1" hasCustomPrompt="1"/>
          </p:nvPr>
        </p:nvSpPr>
        <p:spPr>
          <a:xfrm>
            <a:off x="442914" y="2103438"/>
            <a:ext cx="3529012"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zh-TW" altLang="en-US" dirty="0"/>
              <a:t>按一下圖示以</a:t>
            </a:r>
            <a:r>
              <a:rPr lang="zh-TW" altLang="en-US"/>
              <a:t>新增圖表</a:t>
            </a:r>
            <a:endParaRPr lang="zh-TW" altLang="en-US" dirty="0"/>
          </a:p>
        </p:txBody>
      </p:sp>
      <p:sp>
        <p:nvSpPr>
          <p:cNvPr id="2" name="日期版面配置區 1">
            <a:extLst>
              <a:ext uri="{FF2B5EF4-FFF2-40B4-BE49-F238E27FC236}">
                <a16:creationId xmlns:a16="http://schemas.microsoft.com/office/drawing/2014/main" id="{09C4CF75-CB88-4F0C-9E28-8B56AF2E8D1F}"/>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0261ED85-313B-4978-9473-1077D538E945}"/>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8317022F-1667-4F93-8FD8-F1272D7CFAF6}"/>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zh-TW" altLang="en-US" smtClean="0"/>
            </a:lvl1pPr>
          </a:lstStyle>
          <a:p>
            <a:fld id="{8B544FFF-4435-4EFB-9946-F45D7F799E29}" type="slidenum">
              <a:rPr lang="en-US" altLang="zh-TW" smtClean="0"/>
              <a:pPr/>
              <a:t>‹#›</a:t>
            </a:fld>
            <a:endParaRPr lang="en-US" altLang="zh-TW"/>
          </a:p>
        </p:txBody>
      </p:sp>
    </p:spTree>
    <p:extLst>
      <p:ext uri="{BB962C8B-B14F-4D97-AF65-F5344CB8AC3E}">
        <p14:creationId xmlns:p14="http://schemas.microsoft.com/office/powerpoint/2010/main" val="3581681609"/>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ltLang="zh-TW"/>
              <a:t>[Slide title]</a:t>
            </a:r>
            <a:endParaRPr lang="zh-TW" altLang="en-US" dirty="0"/>
          </a:p>
        </p:txBody>
      </p:sp>
      <p:sp>
        <p:nvSpPr>
          <p:cNvPr id="3" name="日期版面配置區 2">
            <a:extLst>
              <a:ext uri="{FF2B5EF4-FFF2-40B4-BE49-F238E27FC236}">
                <a16:creationId xmlns:a16="http://schemas.microsoft.com/office/drawing/2014/main" id="{E8B01B16-828E-4AC4-B353-10B0BDF6F796}"/>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5E5DE7D3-BA01-4958-8AD9-14EBA060DAB3}"/>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CAA0BE8E-A68A-4D4B-8330-7D92EC4ECBB9}"/>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3FEC2E9E-29AF-4EC5-9C7D-C31BD2F80E27}" type="slidenum">
              <a:rPr lang="en-US" altLang="zh-TW" smtClean="0"/>
              <a:pPr/>
              <a:t>‹#›</a:t>
            </a:fld>
            <a:endParaRPr lang="en-US" altLang="zh-TW"/>
          </a:p>
        </p:txBody>
      </p:sp>
    </p:spTree>
    <p:extLst>
      <p:ext uri="{BB962C8B-B14F-4D97-AF65-F5344CB8AC3E}">
        <p14:creationId xmlns:p14="http://schemas.microsoft.com/office/powerpoint/2010/main" val="15315883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387C9E7-E237-4109-A253-B60AB410EF40}"/>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CBE30505-39BA-4651-B0D5-750B3113A341}"/>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4" name="投影片編號版面配置區 3">
            <a:extLst>
              <a:ext uri="{FF2B5EF4-FFF2-40B4-BE49-F238E27FC236}">
                <a16:creationId xmlns:a16="http://schemas.microsoft.com/office/drawing/2014/main" id="{C951630F-E23E-4B23-95CA-60873FA13933}"/>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22CCC7AC-6437-46F8-A989-293841772055}" type="slidenum">
              <a:rPr lang="en-US" altLang="zh-TW" smtClean="0"/>
              <a:pPr/>
              <a:t>‹#›</a:t>
            </a:fld>
            <a:endParaRPr lang="en-US" altLang="zh-TW"/>
          </a:p>
        </p:txBody>
      </p:sp>
    </p:spTree>
    <p:extLst>
      <p:ext uri="{BB962C8B-B14F-4D97-AF65-F5344CB8AC3E}">
        <p14:creationId xmlns:p14="http://schemas.microsoft.com/office/powerpoint/2010/main" val="30795797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420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and Chart">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lvl1pPr>
          </a:lstStyle>
          <a:p>
            <a:r>
              <a:rPr lang="en-US" altLang="zh-TW"/>
              <a:t>[Slide title]</a:t>
            </a:r>
            <a:endParaRPr lang="zh-TW" altLang="en-US" dirty="0"/>
          </a:p>
        </p:txBody>
      </p:sp>
      <p:sp>
        <p:nvSpPr>
          <p:cNvPr id="8" name="Rectangle 7"/>
          <p:cNvSpPr/>
          <p:nvPr/>
        </p:nvSpPr>
        <p:spPr bwMode="hidden">
          <a:xfrm>
            <a:off x="0" y="2103438"/>
            <a:ext cx="3971925" cy="4068762"/>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Text Placeholder 9"/>
          <p:cNvSpPr>
            <a:spLocks noGrp="1"/>
          </p:cNvSpPr>
          <p:nvPr>
            <p:ph type="body" sz="quarter" idx="14" hasCustomPrompt="1"/>
          </p:nvPr>
        </p:nvSpPr>
        <p:spPr>
          <a:xfrm>
            <a:off x="360370" y="2377440"/>
            <a:ext cx="3611880" cy="1737360"/>
          </a:xfrm>
        </p:spPr>
        <p:txBody>
          <a:bodyPr tIns="0" bIns="0" anchor="t" anchorCtr="0"/>
          <a:lstStyle>
            <a:lvl1pPr>
              <a:lnSpc>
                <a:spcPct val="80000"/>
              </a:lnSpc>
              <a:spcBef>
                <a:spcPts val="0"/>
              </a:spcBef>
              <a:spcAft>
                <a:spcPts val="0"/>
              </a:spcAft>
              <a:defRPr sz="13600" b="1" spc="-100" baseline="0">
                <a:solidFill>
                  <a:schemeClr val="bg1"/>
                </a:solidFill>
              </a:defRPr>
            </a:lvl1pPr>
          </a:lstStyle>
          <a:p>
            <a:pPr lvl="0"/>
            <a:r>
              <a:rPr lang="en-US" altLang="zh-TW"/>
              <a:t>00%</a:t>
            </a:r>
            <a:endParaRPr lang="zh-TW" altLang="en-US" dirty="0"/>
          </a:p>
        </p:txBody>
      </p:sp>
      <p:sp>
        <p:nvSpPr>
          <p:cNvPr id="3" name="Content Placeholder 2"/>
          <p:cNvSpPr>
            <a:spLocks noGrp="1"/>
          </p:cNvSpPr>
          <p:nvPr>
            <p:ph idx="1" hasCustomPrompt="1"/>
          </p:nvPr>
        </p:nvSpPr>
        <p:spPr>
          <a:xfrm>
            <a:off x="442914" y="3931920"/>
            <a:ext cx="3328986" cy="2061784"/>
          </a:xfrm>
        </p:spPr>
        <p:txBody>
          <a:bodyPr/>
          <a:lstStyle>
            <a:lvl1pPr>
              <a:lnSpc>
                <a:spcPct val="100000"/>
              </a:lnSpc>
              <a:spcBef>
                <a:spcPts val="0"/>
              </a:spcBef>
              <a:spcAft>
                <a:spcPts val="0"/>
              </a:spcAft>
              <a:defRPr sz="1600" b="0">
                <a:solidFill>
                  <a:schemeClr val="bg1"/>
                </a:solidFill>
              </a:defRPr>
            </a:lvl1pPr>
            <a:lvl2pPr marL="182880" indent="-182880">
              <a:lnSpc>
                <a:spcPct val="100000"/>
              </a:lnSpc>
              <a:spcBef>
                <a:spcPts val="0"/>
              </a:spcBef>
              <a:spcAft>
                <a:spcPts val="0"/>
              </a:spcAft>
              <a:buFont typeface="Arial" panose="020B0604020202020204" pitchFamily="34" charset="0"/>
              <a:buChar char="•"/>
              <a:defRPr b="0">
                <a:solidFill>
                  <a:schemeClr val="bg1"/>
                </a:solidFill>
              </a:defRPr>
            </a:lvl2pPr>
            <a:lvl3pPr marL="365760" indent="-182880">
              <a:lnSpc>
                <a:spcPct val="100000"/>
              </a:lnSpc>
              <a:spcBef>
                <a:spcPts val="0"/>
              </a:spcBef>
              <a:spcAft>
                <a:spcPts val="0"/>
              </a:spcAft>
              <a:buFont typeface="Arial" panose="020B0604020202020204" pitchFamily="34" charset="0"/>
              <a:buChar char="–"/>
              <a:defRPr b="0">
                <a:solidFill>
                  <a:schemeClr val="bg1"/>
                </a:solidFill>
              </a:defRPr>
            </a:lvl3pPr>
            <a:lvl4pPr marL="548640" indent="-182880">
              <a:lnSpc>
                <a:spcPct val="100000"/>
              </a:lnSpc>
              <a:spcBef>
                <a:spcPts val="0"/>
              </a:spcBef>
              <a:spcAft>
                <a:spcPts val="0"/>
              </a:spcAft>
              <a:buFont typeface="Arial" panose="020B0604020202020204" pitchFamily="34" charset="0"/>
              <a:buChar char="•"/>
              <a:defRPr b="0">
                <a:solidFill>
                  <a:schemeClr val="bg1"/>
                </a:solidFill>
              </a:defRPr>
            </a:lvl4pPr>
            <a:lvl5pPr marL="731520" indent="-182880">
              <a:lnSpc>
                <a:spcPct val="100000"/>
              </a:lnSpc>
              <a:spcBef>
                <a:spcPts val="0"/>
              </a:spcBef>
              <a:spcAft>
                <a:spcPts val="0"/>
              </a:spcAft>
              <a:buFont typeface="Arial" panose="020B0604020202020204" pitchFamily="34" charset="0"/>
              <a:buChar char="–"/>
              <a:defRPr b="0">
                <a:solidFill>
                  <a:schemeClr val="bg1"/>
                </a:solidFill>
              </a:defRPr>
            </a:lvl5pPr>
            <a:lvl6pPr marL="914400" indent="-182880">
              <a:spcBef>
                <a:spcPts val="0"/>
              </a:spcBef>
              <a:buFont typeface="Arial" panose="020B0604020202020204" pitchFamily="34" charset="0"/>
              <a:buChar char="•"/>
              <a:defRPr>
                <a:solidFill>
                  <a:schemeClr val="bg1"/>
                </a:solidFill>
              </a:defRPr>
            </a:lvl6pPr>
            <a:lvl7pPr marL="1097280" indent="-182880">
              <a:spcBef>
                <a:spcPts val="0"/>
              </a:spcBef>
              <a:buFont typeface="Arial" panose="020B0604020202020204" pitchFamily="34" charset="0"/>
              <a:buChar char="–"/>
              <a:defRPr>
                <a:solidFill>
                  <a:schemeClr val="bg1"/>
                </a:solidFill>
              </a:defRPr>
            </a:lvl7pPr>
            <a:lvl8pPr marL="1280160" indent="-182880">
              <a:spcBef>
                <a:spcPts val="0"/>
              </a:spcBef>
              <a:buFont typeface="Arial" panose="020B0604020202020204" pitchFamily="34" charset="0"/>
              <a:buChar char="•"/>
              <a:defRPr>
                <a:solidFill>
                  <a:schemeClr val="bg1"/>
                </a:solidFill>
              </a:defRPr>
            </a:lvl8pPr>
            <a:lvl9pPr marL="1463040" indent="-182880">
              <a:spcBef>
                <a:spcPts val="0"/>
              </a:spcBef>
              <a:buFont typeface="Arial" panose="020B0604020202020204" pitchFamily="34" charset="0"/>
              <a:buChar char="–"/>
              <a:defRPr>
                <a:solidFill>
                  <a:schemeClr val="bg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dirty="0"/>
          </a:p>
        </p:txBody>
      </p:sp>
      <p:sp>
        <p:nvSpPr>
          <p:cNvPr id="9" name="Chart Placeholder 8"/>
          <p:cNvSpPr>
            <a:spLocks noGrp="1"/>
          </p:cNvSpPr>
          <p:nvPr>
            <p:ph type="chart" sz="quarter" idx="13"/>
          </p:nvPr>
        </p:nvSpPr>
        <p:spPr>
          <a:xfrm>
            <a:off x="4327525" y="2095500"/>
            <a:ext cx="7421563" cy="4076699"/>
          </a:xfrm>
        </p:spPr>
        <p:txBody>
          <a:bodyPr anchor="ctr" anchorCtr="0"/>
          <a:lstStyle>
            <a:lvl1pPr algn="ctr">
              <a:defRPr sz="1200" b="0">
                <a:solidFill>
                  <a:schemeClr val="tx1"/>
                </a:solidFill>
              </a:defRPr>
            </a:lvl1pPr>
          </a:lstStyle>
          <a:p>
            <a:r>
              <a:rPr lang="zh-TW" altLang="en-US" dirty="0"/>
              <a:t>按一下圖示以</a:t>
            </a:r>
            <a:r>
              <a:rPr lang="zh-TW" altLang="en-US"/>
              <a:t>新增圖表</a:t>
            </a:r>
            <a:endParaRPr lang="zh-TW" altLang="en-US" dirty="0"/>
          </a:p>
        </p:txBody>
      </p:sp>
      <p:sp>
        <p:nvSpPr>
          <p:cNvPr id="2" name="日期版面配置區 1">
            <a:extLst>
              <a:ext uri="{FF2B5EF4-FFF2-40B4-BE49-F238E27FC236}">
                <a16:creationId xmlns:a16="http://schemas.microsoft.com/office/drawing/2014/main" id="{BEB39210-9E8E-4A36-994E-B818A565AF19}"/>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791A93C6-42FF-4040-A8EA-4AFD0758EF5C}"/>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6" name="投影片編號版面配置區 5">
            <a:extLst>
              <a:ext uri="{FF2B5EF4-FFF2-40B4-BE49-F238E27FC236}">
                <a16:creationId xmlns:a16="http://schemas.microsoft.com/office/drawing/2014/main" id="{D1504025-EFBF-4811-BDF5-44E565819EDE}"/>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zh-TW" altLang="en-US" smtClean="0"/>
            </a:lvl1pPr>
          </a:lstStyle>
          <a:p>
            <a:fld id="{3BD64F58-872D-4316-BF15-2FBAB55B6095}" type="slidenum">
              <a:rPr lang="en-US" altLang="zh-TW" smtClean="0"/>
              <a:pPr/>
              <a:t>‹#›</a:t>
            </a:fld>
            <a:endParaRPr lang="en-US" altLang="zh-TW"/>
          </a:p>
        </p:txBody>
      </p:sp>
    </p:spTree>
    <p:extLst>
      <p:ext uri="{BB962C8B-B14F-4D97-AF65-F5344CB8AC3E}">
        <p14:creationId xmlns:p14="http://schemas.microsoft.com/office/powerpoint/2010/main" val="1444418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ntent Infographic">
    <p:spTree>
      <p:nvGrpSpPr>
        <p:cNvPr id="1" name=""/>
        <p:cNvGrpSpPr/>
        <p:nvPr/>
      </p:nvGrpSpPr>
      <p:grpSpPr>
        <a:xfrm>
          <a:off x="0" y="0"/>
          <a:ext cx="0" cy="0"/>
          <a:chOff x="0" y="0"/>
          <a:chExt cx="0" cy="0"/>
        </a:xfrm>
      </p:grpSpPr>
      <p:sp>
        <p:nvSpPr>
          <p:cNvPr id="6" name="Title 1"/>
          <p:cNvSpPr>
            <a:spLocks noGrp="1"/>
          </p:cNvSpPr>
          <p:nvPr>
            <p:ph type="title" hasCustomPrompt="1"/>
          </p:nvPr>
        </p:nvSpPr>
        <p:spPr/>
        <p:txBody>
          <a:bodyPr/>
          <a:lstStyle>
            <a:lvl1pPr>
              <a:defRPr/>
            </a:lvl1pPr>
          </a:lstStyle>
          <a:p>
            <a:r>
              <a:rPr lang="en-US" altLang="zh-TW"/>
              <a:t>[Slide title]</a:t>
            </a:r>
            <a:endParaRPr lang="zh-TW" altLang="en-US" dirty="0"/>
          </a:p>
        </p:txBody>
      </p:sp>
      <p:sp>
        <p:nvSpPr>
          <p:cNvPr id="10" name="Text Placeholder 2"/>
          <p:cNvSpPr>
            <a:spLocks noGrp="1"/>
          </p:cNvSpPr>
          <p:nvPr>
            <p:ph type="body" sz="quarter" idx="14" hasCustomPrompt="1"/>
          </p:nvPr>
        </p:nvSpPr>
        <p:spPr>
          <a:xfrm>
            <a:off x="442913" y="2095500"/>
            <a:ext cx="3529012" cy="1333500"/>
          </a:xfrm>
        </p:spPr>
        <p:txBody>
          <a:bodyPr anchor="ctr" anchorCtr="0"/>
          <a:lstStyle>
            <a:lvl1pPr>
              <a:lnSpc>
                <a:spcPct val="100000"/>
              </a:lnSpc>
              <a:defRPr sz="8500" b="0" spc="-100" baseline="0">
                <a:solidFill>
                  <a:schemeClr val="accent3"/>
                </a:solidFill>
              </a:defRPr>
            </a:lvl1pPr>
          </a:lstStyle>
          <a:p>
            <a:pPr lvl="0"/>
            <a:r>
              <a:rPr lang="en-US" altLang="zh-TW"/>
              <a:t>00%</a:t>
            </a:r>
            <a:endParaRPr lang="zh-TW" altLang="en-US" dirty="0"/>
          </a:p>
        </p:txBody>
      </p:sp>
      <p:sp>
        <p:nvSpPr>
          <p:cNvPr id="13" name="Text Placeholder 3"/>
          <p:cNvSpPr>
            <a:spLocks noGrp="1"/>
          </p:cNvSpPr>
          <p:nvPr>
            <p:ph type="body" sz="quarter" idx="15" hasCustomPrompt="1"/>
          </p:nvPr>
        </p:nvSpPr>
        <p:spPr>
          <a:xfrm>
            <a:off x="4327524" y="2095500"/>
            <a:ext cx="3533775" cy="1333500"/>
          </a:xfrm>
        </p:spPr>
        <p:txBody>
          <a:bodyPr anchor="ctr" anchorCtr="0"/>
          <a:lstStyle>
            <a:lvl1pPr>
              <a:lnSpc>
                <a:spcPct val="100000"/>
              </a:lnSpc>
              <a:defRPr sz="8500" b="0" spc="-100" baseline="0">
                <a:solidFill>
                  <a:schemeClr val="tx2"/>
                </a:solidFill>
              </a:defRPr>
            </a:lvl1pPr>
          </a:lstStyle>
          <a:p>
            <a:pPr lvl="0"/>
            <a:r>
              <a:rPr lang="en-US" altLang="zh-TW"/>
              <a:t>00%</a:t>
            </a:r>
            <a:endParaRPr lang="zh-TW" altLang="en-US" dirty="0"/>
          </a:p>
        </p:txBody>
      </p:sp>
      <p:sp>
        <p:nvSpPr>
          <p:cNvPr id="14" name="Text Placeholder 4"/>
          <p:cNvSpPr>
            <a:spLocks noGrp="1"/>
          </p:cNvSpPr>
          <p:nvPr>
            <p:ph type="body" sz="quarter" idx="16" hasCustomPrompt="1"/>
          </p:nvPr>
        </p:nvSpPr>
        <p:spPr>
          <a:xfrm>
            <a:off x="8222571" y="2095500"/>
            <a:ext cx="3529012" cy="1333500"/>
          </a:xfrm>
        </p:spPr>
        <p:txBody>
          <a:bodyPr anchor="ctr" anchorCtr="0"/>
          <a:lstStyle>
            <a:lvl1pPr>
              <a:lnSpc>
                <a:spcPct val="100000"/>
              </a:lnSpc>
              <a:defRPr sz="8500" b="0" spc="-100" baseline="0">
                <a:solidFill>
                  <a:schemeClr val="accent1"/>
                </a:solidFill>
              </a:defRPr>
            </a:lvl1pPr>
          </a:lstStyle>
          <a:p>
            <a:pPr lvl="0"/>
            <a:r>
              <a:rPr lang="en-US" altLang="zh-TW"/>
              <a:t>00%</a:t>
            </a:r>
            <a:endParaRPr lang="zh-TW" altLang="en-US" dirty="0"/>
          </a:p>
        </p:txBody>
      </p:sp>
      <p:sp>
        <p:nvSpPr>
          <p:cNvPr id="3" name="Content Placeholder 2"/>
          <p:cNvSpPr>
            <a:spLocks noGrp="1"/>
          </p:cNvSpPr>
          <p:nvPr>
            <p:ph sz="half" idx="1" hasCustomPrompt="1"/>
          </p:nvPr>
        </p:nvSpPr>
        <p:spPr>
          <a:xfrm>
            <a:off x="442913" y="3599542"/>
            <a:ext cx="3529012" cy="2578057"/>
          </a:xfrm>
        </p:spPr>
        <p:txBody>
          <a:bodyPr/>
          <a:lstStyle>
            <a:lvl1pPr>
              <a:spcBef>
                <a:spcPts val="0"/>
              </a:spcBef>
              <a:spcAft>
                <a:spcPts val="600"/>
              </a:spcAft>
              <a:defRPr>
                <a:solidFill>
                  <a:schemeClr val="accent3"/>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dirty="0"/>
          </a:p>
        </p:txBody>
      </p:sp>
      <p:sp>
        <p:nvSpPr>
          <p:cNvPr id="15" name="Content Placeholder 3">
            <a:extLst>
              <a:ext uri="{FF2B5EF4-FFF2-40B4-BE49-F238E27FC236}">
                <a16:creationId xmlns:a16="http://schemas.microsoft.com/office/drawing/2014/main" id="{904FBFED-85D0-8C43-84C6-BADD19241EDC}"/>
              </a:ext>
            </a:extLst>
          </p:cNvPr>
          <p:cNvSpPr>
            <a:spLocks noGrp="1"/>
          </p:cNvSpPr>
          <p:nvPr>
            <p:ph sz="half" idx="19" hasCustomPrompt="1"/>
          </p:nvPr>
        </p:nvSpPr>
        <p:spPr>
          <a:xfrm>
            <a:off x="4327525" y="3599542"/>
            <a:ext cx="3533775" cy="2578057"/>
          </a:xfrm>
        </p:spPr>
        <p:txBody>
          <a:bodyPr/>
          <a:lstStyle>
            <a:lvl1pPr>
              <a:spcBef>
                <a:spcPts val="0"/>
              </a:spcBef>
              <a:spcAft>
                <a:spcPts val="600"/>
              </a:spcAft>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dirty="0"/>
          </a:p>
        </p:txBody>
      </p:sp>
      <p:sp>
        <p:nvSpPr>
          <p:cNvPr id="16" name="Content Placeholder 4">
            <a:extLst>
              <a:ext uri="{FF2B5EF4-FFF2-40B4-BE49-F238E27FC236}">
                <a16:creationId xmlns:a16="http://schemas.microsoft.com/office/drawing/2014/main" id="{C7D43B0B-6C29-D449-BC95-219F98DA27E0}"/>
              </a:ext>
            </a:extLst>
          </p:cNvPr>
          <p:cNvSpPr>
            <a:spLocks noGrp="1"/>
          </p:cNvSpPr>
          <p:nvPr>
            <p:ph sz="half" idx="20" hasCustomPrompt="1"/>
          </p:nvPr>
        </p:nvSpPr>
        <p:spPr>
          <a:xfrm>
            <a:off x="8222571" y="3599542"/>
            <a:ext cx="3529012" cy="2578057"/>
          </a:xfrm>
        </p:spPr>
        <p:txBody>
          <a:bodyPr/>
          <a:lstStyle>
            <a:lvl1pPr>
              <a:spcBef>
                <a:spcPts val="0"/>
              </a:spcBef>
              <a:spcAft>
                <a:spcPts val="600"/>
              </a:spcAft>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dirty="0"/>
          </a:p>
        </p:txBody>
      </p:sp>
      <p:sp>
        <p:nvSpPr>
          <p:cNvPr id="2" name="日期版面配置區 1">
            <a:extLst>
              <a:ext uri="{FF2B5EF4-FFF2-40B4-BE49-F238E27FC236}">
                <a16:creationId xmlns:a16="http://schemas.microsoft.com/office/drawing/2014/main" id="{157D3CE6-3E85-4CD7-B233-A8B652ACB7F2}"/>
              </a:ext>
            </a:extLst>
          </p:cNvPr>
          <p:cNvSpPr>
            <a:spLocks noGrp="1"/>
          </p:cNvSpPr>
          <p:nvPr>
            <p:ph type="dt" sz="half" idx="21"/>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C0354EAC-B3D3-4F33-B6B5-207C5C3FC851}"/>
              </a:ext>
            </a:extLst>
          </p:cNvPr>
          <p:cNvSpPr>
            <a:spLocks noGrp="1"/>
          </p:cNvSpPr>
          <p:nvPr>
            <p:ph type="ftr" sz="quarter" idx="22"/>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4FF2B66A-0CE4-4FD2-988E-3FC3A53F1DD5}"/>
              </a:ext>
            </a:extLst>
          </p:cNvPr>
          <p:cNvSpPr>
            <a:spLocks noGrp="1"/>
          </p:cNvSpPr>
          <p:nvPr>
            <p:ph type="sldNum" sz="quarter" idx="23"/>
          </p:nvPr>
        </p:nvSpPr>
        <p:spPr>
          <a:xfrm>
            <a:off x="9984296" y="6492240"/>
            <a:ext cx="1764792" cy="137160"/>
          </a:xfrm>
        </p:spPr>
        <p:txBody>
          <a:bodyPr vert="horz" lIns="0" tIns="0" rIns="0" bIns="0" rtlCol="0" anchor="b" anchorCtr="0">
            <a:noAutofit/>
          </a:bodyPr>
          <a:lstStyle>
            <a:lvl1pPr algn="r">
              <a:defRPr lang="zh-TW" altLang="en-US" smtClean="0"/>
            </a:lvl1pPr>
          </a:lstStyle>
          <a:p>
            <a:fld id="{EE310F81-6F4A-4C0B-BAFB-A74201101B6D}" type="slidenum">
              <a:rPr lang="en-US" altLang="zh-TW" smtClean="0"/>
              <a:pPr/>
              <a:t>‹#›</a:t>
            </a:fld>
            <a:endParaRPr lang="en-US" altLang="zh-TW"/>
          </a:p>
        </p:txBody>
      </p:sp>
    </p:spTree>
    <p:extLst>
      <p:ext uri="{BB962C8B-B14F-4D97-AF65-F5344CB8AC3E}">
        <p14:creationId xmlns:p14="http://schemas.microsoft.com/office/powerpoint/2010/main" val="6266351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hart Dark">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p:txBody>
          <a:bodyPr/>
          <a:lstStyle>
            <a:lvl1pPr>
              <a:defRPr>
                <a:solidFill>
                  <a:schemeClr val="tx1"/>
                </a:solidFill>
              </a:defRPr>
            </a:lvl1pPr>
          </a:lstStyle>
          <a:p>
            <a:r>
              <a:rPr lang="en-US" altLang="zh-TW"/>
              <a:t>[Slide title]</a:t>
            </a:r>
            <a:endParaRPr lang="zh-TW" altLang="en-US" dirty="0"/>
          </a:p>
        </p:txBody>
      </p:sp>
      <p:sp>
        <p:nvSpPr>
          <p:cNvPr id="8" name="Chart Placeholder 2"/>
          <p:cNvSpPr>
            <a:spLocks noGrp="1"/>
          </p:cNvSpPr>
          <p:nvPr>
            <p:ph type="chart" sz="quarter" idx="13"/>
          </p:nvPr>
        </p:nvSpPr>
        <p:spPr>
          <a:xfrm>
            <a:off x="442913" y="2103438"/>
            <a:ext cx="11306175" cy="4068762"/>
          </a:xfrm>
        </p:spPr>
        <p:txBody>
          <a:bodyPr anchor="ctr" anchorCtr="0"/>
          <a:lstStyle>
            <a:lvl1pPr algn="ctr">
              <a:defRPr sz="1200" b="0">
                <a:solidFill>
                  <a:schemeClr val="tx1"/>
                </a:solidFill>
              </a:defRPr>
            </a:lvl1pPr>
          </a:lstStyle>
          <a:p>
            <a:r>
              <a:rPr lang="zh-TW" altLang="en-US" dirty="0"/>
              <a:t>按一下圖示以</a:t>
            </a:r>
            <a:r>
              <a:rPr lang="zh-TW" altLang="en-US"/>
              <a:t>新增圖表</a:t>
            </a:r>
            <a:endParaRPr lang="zh-TW" altLang="en-US" dirty="0"/>
          </a:p>
        </p:txBody>
      </p:sp>
      <p:sp>
        <p:nvSpPr>
          <p:cNvPr id="2" name="日期版面配置區 1">
            <a:extLst>
              <a:ext uri="{FF2B5EF4-FFF2-40B4-BE49-F238E27FC236}">
                <a16:creationId xmlns:a16="http://schemas.microsoft.com/office/drawing/2014/main" id="{415FEB3D-A2C7-41E4-AA4B-73BE5F769FFA}"/>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3" name="頁尾版面配置區 2">
            <a:extLst>
              <a:ext uri="{FF2B5EF4-FFF2-40B4-BE49-F238E27FC236}">
                <a16:creationId xmlns:a16="http://schemas.microsoft.com/office/drawing/2014/main" id="{EBAD5DBF-D0F1-4998-90D3-CBFFA596E2B4}"/>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C2BCCFE7-E97C-424B-8A48-548C30C9E2BC}"/>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zh-TW" altLang="en-US" smtClean="0"/>
            </a:lvl1pPr>
          </a:lstStyle>
          <a:p>
            <a:fld id="{BB0C9B61-9C98-424A-A4D5-8041040D1A0C}" type="slidenum">
              <a:rPr lang="en-US" altLang="zh-TW" smtClean="0"/>
              <a:pPr/>
              <a:t>‹#›</a:t>
            </a:fld>
            <a:endParaRPr lang="en-US" altLang="zh-TW"/>
          </a:p>
        </p:txBody>
      </p:sp>
    </p:spTree>
    <p:extLst>
      <p:ext uri="{BB962C8B-B14F-4D97-AF65-F5344CB8AC3E}">
        <p14:creationId xmlns:p14="http://schemas.microsoft.com/office/powerpoint/2010/main" val="1735232353"/>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914" y="428625"/>
            <a:ext cx="5473699" cy="2428874"/>
          </a:xfrm>
        </p:spPr>
        <p:txBody>
          <a:bodyPr anchor="b" anchorCtr="0"/>
          <a:lstStyle>
            <a:lvl1pPr algn="l">
              <a:lnSpc>
                <a:spcPct val="85000"/>
              </a:lnSpc>
              <a:defRPr sz="5800">
                <a:solidFill>
                  <a:schemeClr val="tx1"/>
                </a:solidFill>
              </a:defRPr>
            </a:lvl1pPr>
          </a:lstStyle>
          <a:p>
            <a:r>
              <a:rPr lang="en-US" altLang="zh-TW"/>
              <a:t>Thank you</a:t>
            </a:r>
            <a:endParaRPr lang="zh-TW" altLang="en-US" dirty="0"/>
          </a:p>
        </p:txBody>
      </p:sp>
      <p:sp>
        <p:nvSpPr>
          <p:cNvPr id="8" name="TextBox 7">
            <a:extLst>
              <a:ext uri="{FF2B5EF4-FFF2-40B4-BE49-F238E27FC236}">
                <a16:creationId xmlns:a16="http://schemas.microsoft.com/office/drawing/2014/main" id="{3745B5A1-1961-2549-9AC7-6FB51905A5F2}"/>
              </a:ext>
            </a:extLst>
          </p:cNvPr>
          <p:cNvSpPr txBox="1"/>
          <p:nvPr userDrawn="1"/>
        </p:nvSpPr>
        <p:spPr>
          <a:xfrm>
            <a:off x="442913" y="4400548"/>
            <a:ext cx="5473699" cy="340493"/>
          </a:xfrm>
          <a:prstGeom prst="rect">
            <a:avLst/>
          </a:prstGeom>
          <a:noFill/>
        </p:spPr>
        <p:txBody>
          <a:bodyPr wrap="square" lIns="0" tIns="0" rIns="0" bIns="0" rtlCol="0">
            <a:noAutofit/>
          </a:bodyPr>
          <a:lstStyle/>
          <a:p>
            <a:pPr marL="0" indent="0">
              <a:lnSpc>
                <a:spcPct val="100000"/>
              </a:lnSpc>
              <a:spcBef>
                <a:spcPts val="0"/>
              </a:spcBef>
              <a:buSzPct val="100000"/>
              <a:buFont typeface="Arial"/>
              <a:buNone/>
            </a:pPr>
            <a:r>
              <a:rPr lang="en-US" altLang="zh-TW" sz="1200">
                <a:solidFill>
                  <a:schemeClr val="tx1"/>
                </a:solidFill>
              </a:rPr>
              <a:t>pwc.tw</a:t>
            </a:r>
            <a:endParaRPr lang="zh-TW" altLang="en-US" sz="1200" dirty="0">
              <a:solidFill>
                <a:schemeClr val="tx1"/>
              </a:solidFill>
            </a:endParaRPr>
          </a:p>
        </p:txBody>
      </p:sp>
      <p:sp>
        <p:nvSpPr>
          <p:cNvPr id="14" name="Rectangle 13"/>
          <p:cNvSpPr/>
          <p:nvPr/>
        </p:nvSpPr>
        <p:spPr bwMode="hidden">
          <a:xfrm>
            <a:off x="0" y="4940854"/>
            <a:ext cx="12192000" cy="1917146"/>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 name="Text Placeholder 5"/>
          <p:cNvSpPr>
            <a:spLocks noGrp="1"/>
          </p:cNvSpPr>
          <p:nvPr>
            <p:ph type="body" sz="quarter" idx="10" hasCustomPrompt="1"/>
          </p:nvPr>
        </p:nvSpPr>
        <p:spPr>
          <a:xfrm>
            <a:off x="442912" y="5259600"/>
            <a:ext cx="11306176" cy="1451610"/>
          </a:xfrm>
        </p:spPr>
        <p:txBody>
          <a:bodyPr/>
          <a:lstStyle>
            <a:lvl1pPr marL="0">
              <a:lnSpc>
                <a:spcPct val="100000"/>
              </a:lnSpc>
              <a:spcBef>
                <a:spcPts val="0"/>
              </a:spcBef>
              <a:spcAft>
                <a:spcPts val="0"/>
              </a:spcAft>
              <a:buFontTx/>
              <a:buNone/>
              <a:defRPr sz="1200" b="0">
                <a:solidFill>
                  <a:schemeClr val="bg1"/>
                </a:solidFill>
              </a:defRPr>
            </a:lvl1pPr>
            <a:lvl2pPr marL="0">
              <a:lnSpc>
                <a:spcPct val="100000"/>
              </a:lnSpc>
              <a:spcBef>
                <a:spcPts val="0"/>
              </a:spcBef>
              <a:spcAft>
                <a:spcPts val="0"/>
              </a:spcAft>
              <a:buFontTx/>
              <a:buNone/>
              <a:defRPr sz="1200" b="0">
                <a:solidFill>
                  <a:schemeClr val="bg1"/>
                </a:solidFill>
              </a:defRPr>
            </a:lvl2pPr>
            <a:lvl3pPr marL="0" indent="0">
              <a:lnSpc>
                <a:spcPct val="100000"/>
              </a:lnSpc>
              <a:spcBef>
                <a:spcPts val="0"/>
              </a:spcBef>
              <a:spcAft>
                <a:spcPts val="0"/>
              </a:spcAft>
              <a:buFontTx/>
              <a:buNone/>
              <a:defRPr sz="1200" b="0">
                <a:solidFill>
                  <a:schemeClr val="bg1"/>
                </a:solidFill>
              </a:defRPr>
            </a:lvl3pPr>
            <a:lvl4pPr marL="0" indent="0">
              <a:lnSpc>
                <a:spcPct val="100000"/>
              </a:lnSpc>
              <a:spcBef>
                <a:spcPts val="0"/>
              </a:spcBef>
              <a:spcAft>
                <a:spcPts val="0"/>
              </a:spcAft>
              <a:buFontTx/>
              <a:buNone/>
              <a:defRPr sz="1200" b="0">
                <a:solidFill>
                  <a:schemeClr val="bg1"/>
                </a:solidFill>
              </a:defRPr>
            </a:lvl4pPr>
            <a:lvl5pPr marL="0" indent="0">
              <a:lnSpc>
                <a:spcPct val="100000"/>
              </a:lnSpc>
              <a:spcBef>
                <a:spcPts val="0"/>
              </a:spcBef>
              <a:spcAft>
                <a:spcPts val="0"/>
              </a:spcAft>
              <a:buFontTx/>
              <a:buNone/>
              <a:defRPr sz="1200" b="0">
                <a:solidFill>
                  <a:schemeClr val="bg1"/>
                </a:solidFill>
              </a:defRPr>
            </a:lvl5pPr>
            <a:lvl6pPr marL="0" indent="0">
              <a:lnSpc>
                <a:spcPct val="100000"/>
              </a:lnSpc>
              <a:spcBef>
                <a:spcPts val="0"/>
              </a:spcBef>
              <a:spcAft>
                <a:spcPts val="0"/>
              </a:spcAft>
              <a:buFontTx/>
              <a:buNone/>
              <a:defRPr sz="1200">
                <a:solidFill>
                  <a:schemeClr val="bg1"/>
                </a:solidFill>
              </a:defRPr>
            </a:lvl6pPr>
            <a:lvl7pPr marL="0" indent="0">
              <a:lnSpc>
                <a:spcPct val="100000"/>
              </a:lnSpc>
              <a:spcBef>
                <a:spcPts val="0"/>
              </a:spcBef>
              <a:spcAft>
                <a:spcPts val="0"/>
              </a:spcAft>
              <a:buFontTx/>
              <a:buNone/>
              <a:defRPr sz="1200">
                <a:solidFill>
                  <a:schemeClr val="bg1"/>
                </a:solidFill>
              </a:defRPr>
            </a:lvl7pPr>
            <a:lvl8pPr marL="0" indent="0">
              <a:lnSpc>
                <a:spcPct val="100000"/>
              </a:lnSpc>
              <a:spcBef>
                <a:spcPts val="0"/>
              </a:spcBef>
              <a:spcAft>
                <a:spcPts val="0"/>
              </a:spcAft>
              <a:buFontTx/>
              <a:buNone/>
              <a:defRPr sz="1200">
                <a:solidFill>
                  <a:schemeClr val="bg1"/>
                </a:solidFill>
              </a:defRPr>
            </a:lvl8pPr>
            <a:lvl9pPr marL="0" indent="0">
              <a:lnSpc>
                <a:spcPct val="100000"/>
              </a:lnSpc>
              <a:spcBef>
                <a:spcPts val="0"/>
              </a:spcBef>
              <a:spcAft>
                <a:spcPts val="0"/>
              </a:spcAft>
              <a:buFontTx/>
              <a:buNone/>
              <a:defRPr sz="1200">
                <a:solidFill>
                  <a:schemeClr val="bg1"/>
                </a:solidFill>
              </a:defRPr>
            </a:lvl9pPr>
          </a:lstStyle>
          <a:p>
            <a:pPr lvl="0"/>
            <a:r>
              <a:rPr lang="en-US" altLang="zh-TW"/>
              <a:t>[Legal]</a:t>
            </a:r>
            <a:endParaRPr lang="zh-TW" altLang="en-US" dirty="0"/>
          </a:p>
        </p:txBody>
      </p:sp>
      <p:sp>
        <p:nvSpPr>
          <p:cNvPr id="9" name="AutoShape 3"/>
          <p:cNvSpPr>
            <a:spLocks noChangeAspect="1" noChangeArrowheads="1" noTextEdit="1"/>
          </p:cNvSpPr>
          <p:nvPr userDrawn="1"/>
        </p:nvSpPr>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dirty="0"/>
          </a:p>
        </p:txBody>
      </p:sp>
    </p:spTree>
    <p:extLst>
      <p:ext uri="{BB962C8B-B14F-4D97-AF65-F5344CB8AC3E}">
        <p14:creationId xmlns:p14="http://schemas.microsoft.com/office/powerpoint/2010/main" val="327065129"/>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p:bg>
      <p:bgPr>
        <a:solidFill>
          <a:srgbClr val="D04A0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US" altLang="zh-TW"/>
              <a:t>[Section header title]</a:t>
            </a:r>
            <a:endParaRPr lang="zh-TW" altLang="en-US" dirty="0"/>
          </a:p>
        </p:txBody>
      </p:sp>
      <p:sp>
        <p:nvSpPr>
          <p:cNvPr id="4" name="Subtitle 2">
            <a:extLst>
              <a:ext uri="{FF2B5EF4-FFF2-40B4-BE49-F238E27FC236}">
                <a16:creationId xmlns:a16="http://schemas.microsoft.com/office/drawing/2014/main" id="{A1971A9E-1347-2E4A-8F01-32BA5D5488B1}"/>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US" altLang="zh-TW"/>
              <a:t>1</a:t>
            </a:r>
            <a:endParaRPr lang="zh-TW" altLang="en-US" dirty="0"/>
          </a:p>
        </p:txBody>
      </p:sp>
    </p:spTree>
    <p:extLst>
      <p:ext uri="{BB962C8B-B14F-4D97-AF65-F5344CB8AC3E}">
        <p14:creationId xmlns:p14="http://schemas.microsoft.com/office/powerpoint/2010/main" val="149867077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rgbClr val="E0301E"/>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US" altLang="zh-TW"/>
              <a:t>[Section header title]</a:t>
            </a:r>
            <a:endParaRPr lang="zh-TW" altLang="en-US" dirty="0"/>
          </a:p>
        </p:txBody>
      </p:sp>
      <p:sp>
        <p:nvSpPr>
          <p:cNvPr id="5" name="Subtitle 2">
            <a:extLst>
              <a:ext uri="{FF2B5EF4-FFF2-40B4-BE49-F238E27FC236}">
                <a16:creationId xmlns:a16="http://schemas.microsoft.com/office/drawing/2014/main" id="{C60A2100-6DF1-414A-91DA-B6027C61BAAC}"/>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US" altLang="zh-TW"/>
              <a:t>2</a:t>
            </a:r>
            <a:endParaRPr lang="zh-TW" altLang="en-US" dirty="0"/>
          </a:p>
        </p:txBody>
      </p:sp>
    </p:spTree>
    <p:extLst>
      <p:ext uri="{BB962C8B-B14F-4D97-AF65-F5344CB8AC3E}">
        <p14:creationId xmlns:p14="http://schemas.microsoft.com/office/powerpoint/2010/main" val="983904324"/>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p:bg>
      <p:bgPr>
        <a:solidFill>
          <a:srgbClr val="DB536A"/>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US" altLang="zh-TW"/>
              <a:t>[Section header title]</a:t>
            </a:r>
            <a:endParaRPr lang="zh-TW" altLang="en-US" dirty="0"/>
          </a:p>
        </p:txBody>
      </p:sp>
      <p:sp>
        <p:nvSpPr>
          <p:cNvPr id="5" name="Subtitle 2">
            <a:extLst>
              <a:ext uri="{FF2B5EF4-FFF2-40B4-BE49-F238E27FC236}">
                <a16:creationId xmlns:a16="http://schemas.microsoft.com/office/drawing/2014/main" id="{96D911B5-C441-B44D-9980-56426B1A1974}"/>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US" altLang="zh-TW"/>
              <a:t>3</a:t>
            </a:r>
            <a:endParaRPr lang="zh-TW" altLang="en-US" dirty="0"/>
          </a:p>
        </p:txBody>
      </p:sp>
    </p:spTree>
    <p:extLst>
      <p:ext uri="{BB962C8B-B14F-4D97-AF65-F5344CB8AC3E}">
        <p14:creationId xmlns:p14="http://schemas.microsoft.com/office/powerpoint/2010/main" val="98334476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US" altLang="zh-TW"/>
              <a:t>[Section header title]</a:t>
            </a:r>
            <a:endParaRPr lang="zh-TW" altLang="en-US" dirty="0"/>
          </a:p>
        </p:txBody>
      </p:sp>
      <p:sp>
        <p:nvSpPr>
          <p:cNvPr id="5" name="Subtitle 2">
            <a:extLst>
              <a:ext uri="{FF2B5EF4-FFF2-40B4-BE49-F238E27FC236}">
                <a16:creationId xmlns:a16="http://schemas.microsoft.com/office/drawing/2014/main" id="{4F941B13-F925-1C4F-8990-F4149ED1B18B}"/>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US" altLang="zh-TW"/>
              <a:t>4</a:t>
            </a:r>
            <a:endParaRPr lang="zh-TW" altLang="en-US" dirty="0"/>
          </a:p>
        </p:txBody>
      </p:sp>
    </p:spTree>
    <p:extLst>
      <p:ext uri="{BB962C8B-B14F-4D97-AF65-F5344CB8AC3E}">
        <p14:creationId xmlns:p14="http://schemas.microsoft.com/office/powerpoint/2010/main" val="3833948050"/>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Manual">
    <p:bg>
      <p:bgPr>
        <a:solidFill>
          <a:srgbClr val="D04A0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D68526-5625-1E4A-90D0-6166C1CB098D}"/>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US" altLang="zh-TW"/>
              <a:t>1</a:t>
            </a:r>
            <a:endParaRPr lang="zh-TW" altLang="en-US" dirty="0"/>
          </a:p>
        </p:txBody>
      </p:sp>
    </p:spTree>
    <p:extLst>
      <p:ext uri="{BB962C8B-B14F-4D97-AF65-F5344CB8AC3E}">
        <p14:creationId xmlns:p14="http://schemas.microsoft.com/office/powerpoint/2010/main" val="131236678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Manual">
    <p:bg>
      <p:bgPr>
        <a:solidFill>
          <a:srgbClr val="E0301E"/>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054294-58FB-3646-A032-19FD697995B5}"/>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US" altLang="zh-TW"/>
              <a:t>2</a:t>
            </a:r>
            <a:endParaRPr lang="zh-TW" altLang="en-US" dirty="0"/>
          </a:p>
        </p:txBody>
      </p:sp>
    </p:spTree>
    <p:extLst>
      <p:ext uri="{BB962C8B-B14F-4D97-AF65-F5344CB8AC3E}">
        <p14:creationId xmlns:p14="http://schemas.microsoft.com/office/powerpoint/2010/main" val="2401894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Manual">
    <p:bg>
      <p:bgPr>
        <a:solidFill>
          <a:srgbClr val="DB536A"/>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F4BCE9-03B0-5C4D-A70B-519F67263FF7}"/>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US" altLang="zh-TW"/>
              <a:t>3</a:t>
            </a:r>
            <a:endParaRPr lang="zh-TW" altLang="en-US" dirty="0"/>
          </a:p>
        </p:txBody>
      </p:sp>
    </p:spTree>
    <p:extLst>
      <p:ext uri="{BB962C8B-B14F-4D97-AF65-F5344CB8AC3E}">
        <p14:creationId xmlns:p14="http://schemas.microsoft.com/office/powerpoint/2010/main" val="4777498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Manual">
    <p:bg>
      <p:bgPr>
        <a:solidFill>
          <a:srgbClr val="46464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146EE5-5980-A84E-9311-F5B9956E43AB}"/>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US" altLang="zh-TW"/>
              <a:t>4</a:t>
            </a:r>
            <a:endParaRPr lang="zh-TW" altLang="en-US" dirty="0"/>
          </a:p>
        </p:txBody>
      </p:sp>
    </p:spTree>
    <p:extLst>
      <p:ext uri="{BB962C8B-B14F-4D97-AF65-F5344CB8AC3E}">
        <p14:creationId xmlns:p14="http://schemas.microsoft.com/office/powerpoint/2010/main" val="4842259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1 Image Full">
    <p:bg>
      <p:bgPr>
        <a:solidFill>
          <a:srgbClr val="DEDEDE"/>
        </a:solidFill>
        <a:effectLst/>
      </p:bgPr>
    </p:bg>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0" y="0"/>
            <a:ext cx="12192000" cy="6858000"/>
          </a:xfrm>
          <a:solidFill>
            <a:schemeClr val="tx2"/>
          </a:solidFill>
        </p:spPr>
        <p:txBody>
          <a:bodyPr anchor="ctr" anchorCtr="0"/>
          <a:lstStyle>
            <a:lvl1pPr algn="ctr">
              <a:defRPr sz="1200" b="0">
                <a:solidFill>
                  <a:schemeClr val="bg1"/>
                </a:solidFill>
              </a:defRPr>
            </a:lvl1pPr>
          </a:lstStyle>
          <a:p>
            <a:r>
              <a:rPr lang="zh-TW" altLang="en-US" dirty="0"/>
              <a:t>按一下圖示以</a:t>
            </a:r>
            <a:r>
              <a:rPr lang="zh-TW" altLang="en-US"/>
              <a:t>新增圖片</a:t>
            </a:r>
            <a:endParaRPr lang="zh-TW" altLang="en-US" dirty="0"/>
          </a:p>
        </p:txBody>
      </p:sp>
      <p:sp>
        <p:nvSpPr>
          <p:cNvPr id="3" name="Content Placeholder 2"/>
          <p:cNvSpPr>
            <a:spLocks noGrp="1"/>
          </p:cNvSpPr>
          <p:nvPr>
            <p:ph idx="1" hasCustomPrompt="1"/>
          </p:nvPr>
        </p:nvSpPr>
        <p:spPr>
          <a:xfrm>
            <a:off x="0" y="1143000"/>
            <a:ext cx="4572000" cy="4572000"/>
          </a:xfrm>
          <a:solidFill>
            <a:srgbClr val="E0301E"/>
          </a:solidFill>
        </p:spPr>
        <p:txBody>
          <a:bodyPr lIns="438912" tIns="1440000" rIns="252000" bIns="180000"/>
          <a:lstStyle>
            <a:lvl1pPr marL="0" indent="0">
              <a:lnSpc>
                <a:spcPct val="90000"/>
              </a:lnSpc>
              <a:spcBef>
                <a:spcPts val="0"/>
              </a:spcBef>
              <a:spcAft>
                <a:spcPts val="3000"/>
              </a:spcAft>
              <a:buFont typeface="Arial" panose="020B0604020202020204" pitchFamily="34" charset="0"/>
              <a:buNone/>
              <a:defRPr sz="2600" b="0">
                <a:solidFill>
                  <a:schemeClr val="tx1"/>
                </a:solidFill>
                <a:latin typeface="+mj-lt"/>
              </a:defRPr>
            </a:lvl1pPr>
            <a:lvl2pPr marL="0" indent="0">
              <a:spcBef>
                <a:spcPts val="0"/>
              </a:spcBef>
              <a:spcAft>
                <a:spcPts val="0"/>
              </a:spcAft>
              <a:buFontTx/>
              <a:buNone/>
              <a:defRPr sz="1600" b="1">
                <a:solidFill>
                  <a:schemeClr val="tx1"/>
                </a:solidFill>
                <a:latin typeface="+mn-lt"/>
              </a:defRPr>
            </a:lvl2pPr>
            <a:lvl3pPr marL="0" indent="0">
              <a:spcBef>
                <a:spcPts val="0"/>
              </a:spcBef>
              <a:spcAft>
                <a:spcPts val="0"/>
              </a:spcAft>
              <a:buFontTx/>
              <a:buNone/>
              <a:defRPr sz="1600" b="0">
                <a:solidFill>
                  <a:schemeClr val="tx1"/>
                </a:solidFill>
                <a:latin typeface="+mn-lt"/>
              </a:defRPr>
            </a:lvl3pPr>
            <a:lvl4pPr marL="0" indent="0">
              <a:spcBef>
                <a:spcPts val="0"/>
              </a:spcBef>
              <a:spcAft>
                <a:spcPts val="0"/>
              </a:spcAft>
              <a:buFontTx/>
              <a:buNone/>
              <a:defRPr sz="1600" b="0">
                <a:solidFill>
                  <a:schemeClr val="tx1"/>
                </a:solidFill>
                <a:latin typeface="+mn-lt"/>
              </a:defRPr>
            </a:lvl4pPr>
            <a:lvl5pPr marL="0" indent="0">
              <a:spcBef>
                <a:spcPts val="0"/>
              </a:spcBef>
              <a:spcAft>
                <a:spcPts val="0"/>
              </a:spcAft>
              <a:buFontTx/>
              <a:buNone/>
              <a:defRPr sz="1600" b="0">
                <a:solidFill>
                  <a:schemeClr val="tx1"/>
                </a:solidFill>
                <a:latin typeface="+mn-lt"/>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11" name="Freeform 5">
            <a:extLst>
              <a:ext uri="{FF2B5EF4-FFF2-40B4-BE49-F238E27FC236}">
                <a16:creationId xmlns:a16="http://schemas.microsoft.com/office/drawing/2014/main" id="{5E9DA768-B963-3547-B650-2E77ED7439D3}"/>
              </a:ext>
            </a:extLst>
          </p:cNvPr>
          <p:cNvSpPr>
            <a:spLocks noChangeAspect="1" noEditPoints="1"/>
          </p:cNvSpPr>
          <p:nvPr userDrawn="1"/>
        </p:nvSpPr>
        <p:spPr bwMode="white">
          <a:xfrm>
            <a:off x="442913" y="1623703"/>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2" name="日期版面配置區 1">
            <a:extLst>
              <a:ext uri="{FF2B5EF4-FFF2-40B4-BE49-F238E27FC236}">
                <a16:creationId xmlns:a16="http://schemas.microsoft.com/office/drawing/2014/main" id="{120D55AB-C4FB-4361-81F2-D39BB13BA1F6}"/>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F535C30F-83CA-4415-B5FF-4585EC59E6E3}"/>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A505ACA6-AD83-4E39-87A6-1B98B65F8070}"/>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zh-TW" altLang="en-US" smtClean="0"/>
            </a:lvl1pPr>
          </a:lstStyle>
          <a:p>
            <a:fld id="{3585F2BA-27D1-4EB1-A673-8F396357A234}" type="slidenum">
              <a:rPr lang="en-US" altLang="zh-TW" smtClean="0"/>
              <a:pPr/>
              <a:t>‹#›</a:t>
            </a:fld>
            <a:endParaRPr lang="en-US" altLang="zh-TW"/>
          </a:p>
        </p:txBody>
      </p:sp>
    </p:spTree>
    <p:extLst>
      <p:ext uri="{BB962C8B-B14F-4D97-AF65-F5344CB8AC3E}">
        <p14:creationId xmlns:p14="http://schemas.microsoft.com/office/powerpoint/2010/main" val="66611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1 Image Orange">
    <p:bg>
      <p:bgPr>
        <a:solidFill>
          <a:srgbClr val="D04A0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6000" cy="6858000"/>
          </a:xfrm>
          <a:solidFill>
            <a:schemeClr val="tx2"/>
          </a:solidFill>
        </p:spPr>
        <p:txBody>
          <a:bodyPr anchor="ctr" anchorCtr="0"/>
          <a:lstStyle>
            <a:lvl1pPr algn="ctr">
              <a:defRPr sz="1200" b="0">
                <a:solidFill>
                  <a:schemeClr val="bg1"/>
                </a:solidFill>
              </a:defRPr>
            </a:lvl1pPr>
          </a:lstStyle>
          <a:p>
            <a:r>
              <a:rPr lang="zh-TW" altLang="en-US" dirty="0"/>
              <a:t>按一下圖示以</a:t>
            </a:r>
            <a:r>
              <a:rPr lang="zh-TW" altLang="en-US"/>
              <a:t>新增圖片</a:t>
            </a:r>
            <a:endParaRPr lang="zh-TW" altLang="en-US" dirty="0"/>
          </a:p>
        </p:txBody>
      </p:sp>
      <p:sp>
        <p:nvSpPr>
          <p:cNvPr id="3" name="Content Placeholder 2"/>
          <p:cNvSpPr>
            <a:spLocks noGrp="1"/>
          </p:cNvSpPr>
          <p:nvPr>
            <p:ph idx="1" hasCustomPrompt="1"/>
          </p:nvPr>
        </p:nvSpPr>
        <p:spPr>
          <a:xfrm>
            <a:off x="442913" y="1714500"/>
            <a:ext cx="5299393" cy="445770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9" name="Freeform 5">
            <a:extLst>
              <a:ext uri="{FF2B5EF4-FFF2-40B4-BE49-F238E27FC236}">
                <a16:creationId xmlns:a16="http://schemas.microsoft.com/office/drawing/2014/main" id="{EBA5CA3E-5ADF-C84E-8B6D-07C039516DFE}"/>
              </a:ext>
            </a:extLst>
          </p:cNvPr>
          <p:cNvSpPr>
            <a:spLocks noChangeAspect="1" noEditPoints="1"/>
          </p:cNvSpPr>
          <p:nvPr userDrawn="1"/>
        </p:nvSpPr>
        <p:spPr bwMode="black">
          <a:xfrm>
            <a:off x="442913" y="687001"/>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6" name="日期版面配置區 5">
            <a:extLst>
              <a:ext uri="{FF2B5EF4-FFF2-40B4-BE49-F238E27FC236}">
                <a16:creationId xmlns:a16="http://schemas.microsoft.com/office/drawing/2014/main" id="{E6AD52E0-788E-48E8-B172-D4C8B5282F74}"/>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8" name="頁尾版面配置區 7">
            <a:extLst>
              <a:ext uri="{FF2B5EF4-FFF2-40B4-BE49-F238E27FC236}">
                <a16:creationId xmlns:a16="http://schemas.microsoft.com/office/drawing/2014/main" id="{5AC95924-AAEE-430E-B053-D429D6CABB51}"/>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10" name="投影片編號版面配置區 9">
            <a:extLst>
              <a:ext uri="{FF2B5EF4-FFF2-40B4-BE49-F238E27FC236}">
                <a16:creationId xmlns:a16="http://schemas.microsoft.com/office/drawing/2014/main" id="{6261B149-0C09-42CE-B70C-9CF0EAF2ED7C}"/>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zh-TW" altLang="en-US" smtClean="0"/>
            </a:lvl1pPr>
          </a:lstStyle>
          <a:p>
            <a:fld id="{19BEBD5D-9361-4C3A-9B99-FA67F08DC8D0}" type="slidenum">
              <a:rPr lang="en-US" altLang="zh-TW" smtClean="0"/>
              <a:pPr/>
              <a:t>‹#›</a:t>
            </a:fld>
            <a:endParaRPr lang="en-US" altLang="zh-TW"/>
          </a:p>
        </p:txBody>
      </p:sp>
    </p:spTree>
    <p:extLst>
      <p:ext uri="{BB962C8B-B14F-4D97-AF65-F5344CB8AC3E}">
        <p14:creationId xmlns:p14="http://schemas.microsoft.com/office/powerpoint/2010/main" val="20924515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1 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6000" cy="6858000"/>
          </a:xfrm>
          <a:solidFill>
            <a:schemeClr val="bg2"/>
          </a:solidFill>
        </p:spPr>
        <p:txBody>
          <a:bodyPr anchor="ctr" anchorCtr="0"/>
          <a:lstStyle>
            <a:lvl1pPr algn="ctr">
              <a:defRPr sz="1200" b="0">
                <a:solidFill>
                  <a:schemeClr val="tx1"/>
                </a:solidFill>
              </a:defRPr>
            </a:lvl1pPr>
          </a:lstStyle>
          <a:p>
            <a:r>
              <a:rPr lang="zh-TW" altLang="en-US" dirty="0"/>
              <a:t>按一下圖示以</a:t>
            </a:r>
            <a:r>
              <a:rPr lang="zh-TW" altLang="en-US"/>
              <a:t>新增圖片</a:t>
            </a:r>
            <a:endParaRPr lang="zh-TW" altLang="en-US" dirty="0"/>
          </a:p>
        </p:txBody>
      </p:sp>
      <p:sp>
        <p:nvSpPr>
          <p:cNvPr id="3" name="Content Placeholder 2"/>
          <p:cNvSpPr>
            <a:spLocks noGrp="1"/>
          </p:cNvSpPr>
          <p:nvPr>
            <p:ph idx="1" hasCustomPrompt="1"/>
          </p:nvPr>
        </p:nvSpPr>
        <p:spPr>
          <a:xfrm>
            <a:off x="442913" y="1714500"/>
            <a:ext cx="5299393" cy="445770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lvl2pPr>
            <a:lvl3pPr marL="0" indent="0">
              <a:spcBef>
                <a:spcPts val="0"/>
              </a:spcBef>
              <a:spcAft>
                <a:spcPts val="0"/>
              </a:spcAft>
              <a:buFontTx/>
              <a:buNone/>
              <a:defRPr sz="1600"/>
            </a:lvl3pPr>
            <a:lvl4pPr marL="0" indent="0">
              <a:spcBef>
                <a:spcPts val="0"/>
              </a:spcBef>
              <a:spcAft>
                <a:spcPts val="0"/>
              </a:spcAft>
              <a:buFontTx/>
              <a:buNone/>
              <a:defRPr sz="1600"/>
            </a:lvl4pPr>
            <a:lvl5pPr marL="0" indent="0">
              <a:spcBef>
                <a:spcPts val="0"/>
              </a:spcBef>
              <a:spcAft>
                <a:spcPts val="0"/>
              </a:spcAft>
              <a:buFontTx/>
              <a:buNone/>
              <a:defRPr sz="1600"/>
            </a:lvl5pPr>
            <a:lvl6pPr marL="0" indent="0">
              <a:spcBef>
                <a:spcPts val="0"/>
              </a:spcBef>
              <a:spcAft>
                <a:spcPts val="0"/>
              </a:spcAft>
              <a:buFontTx/>
              <a:buNone/>
              <a:defRPr sz="1600"/>
            </a:lvl6pPr>
            <a:lvl7pPr marL="0" indent="0">
              <a:spcBef>
                <a:spcPts val="0"/>
              </a:spcBef>
              <a:spcAft>
                <a:spcPts val="0"/>
              </a:spcAft>
              <a:buFontTx/>
              <a:buNone/>
              <a:defRPr sz="1600"/>
            </a:lvl7pPr>
            <a:lvl8pPr marL="0" indent="0">
              <a:spcBef>
                <a:spcPts val="0"/>
              </a:spcBef>
              <a:spcAft>
                <a:spcPts val="0"/>
              </a:spcAft>
              <a:buFontTx/>
              <a:buNone/>
              <a:defRPr sz="1600"/>
            </a:lvl8pPr>
            <a:lvl9pPr marL="0" indent="0">
              <a:spcBef>
                <a:spcPts val="0"/>
              </a:spcBef>
              <a:spcAft>
                <a:spcPts val="0"/>
              </a:spcAft>
              <a:buFontTx/>
              <a:buNone/>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10" name="Freeform 5">
            <a:extLst>
              <a:ext uri="{FF2B5EF4-FFF2-40B4-BE49-F238E27FC236}">
                <a16:creationId xmlns:a16="http://schemas.microsoft.com/office/drawing/2014/main" id="{751F50DC-1032-F848-8EFD-503462F60157}"/>
              </a:ext>
            </a:extLst>
          </p:cNvPr>
          <p:cNvSpPr>
            <a:spLocks noChangeAspect="1" noEditPoints="1"/>
          </p:cNvSpPr>
          <p:nvPr userDrawn="1"/>
        </p:nvSpPr>
        <p:spPr bwMode="auto">
          <a:xfrm>
            <a:off x="442913" y="687001"/>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5" name="日期版面配置區 4">
            <a:extLst>
              <a:ext uri="{FF2B5EF4-FFF2-40B4-BE49-F238E27FC236}">
                <a16:creationId xmlns:a16="http://schemas.microsoft.com/office/drawing/2014/main" id="{55AAE262-9597-41A9-AD38-79224B2489E5}"/>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8" name="頁尾版面配置區 7">
            <a:extLst>
              <a:ext uri="{FF2B5EF4-FFF2-40B4-BE49-F238E27FC236}">
                <a16:creationId xmlns:a16="http://schemas.microsoft.com/office/drawing/2014/main" id="{AFBAAE03-F657-4F87-BDD0-FE9C772FC0DF}"/>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9" name="投影片編號版面配置區 8">
            <a:extLst>
              <a:ext uri="{FF2B5EF4-FFF2-40B4-BE49-F238E27FC236}">
                <a16:creationId xmlns:a16="http://schemas.microsoft.com/office/drawing/2014/main" id="{2AFF5016-994E-4F27-BA4F-963583F39F0D}"/>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zh-TW" altLang="en-US" smtClean="0"/>
            </a:lvl1pPr>
          </a:lstStyle>
          <a:p>
            <a:fld id="{0E0AED60-F209-4301-B612-F85DB0702F09}" type="slidenum">
              <a:rPr lang="en-US" altLang="zh-TW" smtClean="0"/>
              <a:pPr/>
              <a:t>‹#›</a:t>
            </a:fld>
            <a:endParaRPr lang="en-US" altLang="zh-TW"/>
          </a:p>
        </p:txBody>
      </p:sp>
    </p:spTree>
    <p:extLst>
      <p:ext uri="{BB962C8B-B14F-4D97-AF65-F5344CB8AC3E}">
        <p14:creationId xmlns:p14="http://schemas.microsoft.com/office/powerpoint/2010/main" val="3712302821"/>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lvl2pPr>
            <a:lvl3pPr marL="0" indent="0">
              <a:spcBef>
                <a:spcPts val="0"/>
              </a:spcBef>
              <a:spcAft>
                <a:spcPts val="0"/>
              </a:spcAft>
              <a:buFontTx/>
              <a:buNone/>
              <a:defRPr sz="1600"/>
            </a:lvl3pPr>
            <a:lvl4pPr marL="0" indent="0">
              <a:spcBef>
                <a:spcPts val="0"/>
              </a:spcBef>
              <a:spcAft>
                <a:spcPts val="0"/>
              </a:spcAft>
              <a:buFontTx/>
              <a:buNone/>
              <a:defRPr sz="1600"/>
            </a:lvl4pPr>
            <a:lvl5pPr marL="0" indent="0">
              <a:spcBef>
                <a:spcPts val="0"/>
              </a:spcBef>
              <a:spcAft>
                <a:spcPts val="0"/>
              </a:spcAft>
              <a:buFontTx/>
              <a:buNone/>
              <a:defRPr sz="1600"/>
            </a:lvl5pPr>
            <a:lvl6pPr marL="0" indent="0">
              <a:spcBef>
                <a:spcPts val="0"/>
              </a:spcBef>
              <a:spcAft>
                <a:spcPts val="0"/>
              </a:spcAft>
              <a:buFontTx/>
              <a:buNone/>
              <a:defRPr sz="1600"/>
            </a:lvl6pPr>
            <a:lvl7pPr marL="0" indent="0">
              <a:spcBef>
                <a:spcPts val="0"/>
              </a:spcBef>
              <a:spcAft>
                <a:spcPts val="0"/>
              </a:spcAft>
              <a:buFontTx/>
              <a:buNone/>
              <a:defRPr sz="1600"/>
            </a:lvl7pPr>
            <a:lvl8pPr marL="0" indent="0">
              <a:spcBef>
                <a:spcPts val="0"/>
              </a:spcBef>
              <a:spcAft>
                <a:spcPts val="0"/>
              </a:spcAft>
              <a:buFontTx/>
              <a:buNone/>
              <a:defRPr sz="1600"/>
            </a:lvl8pPr>
            <a:lvl9pPr marL="0" indent="0">
              <a:spcBef>
                <a:spcPts val="0"/>
              </a:spcBef>
              <a:spcAft>
                <a:spcPts val="0"/>
              </a:spcAft>
              <a:buFontTx/>
              <a:buNone/>
              <a:defRPr sz="1600"/>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6" name="Freeform 5">
            <a:extLst>
              <a:ext uri="{FF2B5EF4-FFF2-40B4-BE49-F238E27FC236}">
                <a16:creationId xmlns:a16="http://schemas.microsoft.com/office/drawing/2014/main" id="{07AD3661-A443-F74F-9528-11F7BA264BF5}"/>
              </a:ext>
            </a:extLst>
          </p:cNvPr>
          <p:cNvSpPr>
            <a:spLocks noChangeAspect="1" noEditPoints="1"/>
          </p:cNvSpPr>
          <p:nvPr userDrawn="1"/>
        </p:nvSpPr>
        <p:spPr bwMode="auto">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5" name="日期版面配置區 4">
            <a:extLst>
              <a:ext uri="{FF2B5EF4-FFF2-40B4-BE49-F238E27FC236}">
                <a16:creationId xmlns:a16="http://schemas.microsoft.com/office/drawing/2014/main" id="{A1ED9D94-FD0B-4DA3-BBE1-3E2605D3E298}"/>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8" name="頁尾版面配置區 7">
            <a:extLst>
              <a:ext uri="{FF2B5EF4-FFF2-40B4-BE49-F238E27FC236}">
                <a16:creationId xmlns:a16="http://schemas.microsoft.com/office/drawing/2014/main" id="{2C9A766F-CE6B-4B7D-976C-45851BB637B2}"/>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9" name="投影片編號版面配置區 8">
            <a:extLst>
              <a:ext uri="{FF2B5EF4-FFF2-40B4-BE49-F238E27FC236}">
                <a16:creationId xmlns:a16="http://schemas.microsoft.com/office/drawing/2014/main" id="{17156912-213A-4282-83FD-C6758B23A418}"/>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66092316-A63E-41DE-8FE9-70D2D840EA1C}" type="slidenum">
              <a:rPr lang="en-US" altLang="zh-TW" smtClean="0"/>
              <a:pPr/>
              <a:t>‹#›</a:t>
            </a:fld>
            <a:endParaRPr lang="en-US" altLang="zh-TW"/>
          </a:p>
        </p:txBody>
      </p:sp>
    </p:spTree>
    <p:extLst>
      <p:ext uri="{BB962C8B-B14F-4D97-AF65-F5344CB8AC3E}">
        <p14:creationId xmlns:p14="http://schemas.microsoft.com/office/powerpoint/2010/main" val="239639979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2 Orange">
    <p:bg>
      <p:bgPr>
        <a:solidFill>
          <a:srgbClr val="D04A02"/>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9" name="Freeform 5">
            <a:extLst>
              <a:ext uri="{FF2B5EF4-FFF2-40B4-BE49-F238E27FC236}">
                <a16:creationId xmlns:a16="http://schemas.microsoft.com/office/drawing/2014/main" id="{753C6A26-069C-C142-8C96-315DE67FAD09}"/>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2" name="日期版面配置區 1">
            <a:extLst>
              <a:ext uri="{FF2B5EF4-FFF2-40B4-BE49-F238E27FC236}">
                <a16:creationId xmlns:a16="http://schemas.microsoft.com/office/drawing/2014/main" id="{00127FDC-F667-4D68-88BE-232AF69C6A6F}"/>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4" name="頁尾版面配置區 3">
            <a:extLst>
              <a:ext uri="{FF2B5EF4-FFF2-40B4-BE49-F238E27FC236}">
                <a16:creationId xmlns:a16="http://schemas.microsoft.com/office/drawing/2014/main" id="{6C5FDEC3-817E-4233-8D4C-E4195A7F134A}"/>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5965BFFF-987B-4CBC-BA46-9E519BABA095}"/>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E483AE8C-7D10-4D49-B9F6-F31C6DF3F489}" type="slidenum">
              <a:rPr lang="en-US" altLang="zh-TW" smtClean="0"/>
              <a:pPr/>
              <a:t>‹#›</a:t>
            </a:fld>
            <a:endParaRPr lang="en-US" altLang="zh-TW"/>
          </a:p>
        </p:txBody>
      </p:sp>
    </p:spTree>
    <p:extLst>
      <p:ext uri="{BB962C8B-B14F-4D97-AF65-F5344CB8AC3E}">
        <p14:creationId xmlns:p14="http://schemas.microsoft.com/office/powerpoint/2010/main" val="409310922"/>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2 Red">
    <p:bg>
      <p:bgPr>
        <a:solidFill>
          <a:srgbClr val="E0301E"/>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6" name="Freeform 5">
            <a:extLst>
              <a:ext uri="{FF2B5EF4-FFF2-40B4-BE49-F238E27FC236}">
                <a16:creationId xmlns:a16="http://schemas.microsoft.com/office/drawing/2014/main" id="{75C37678-6A0A-C84B-9A52-9B7F891FFFD3}"/>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5" name="日期版面配置區 4">
            <a:extLst>
              <a:ext uri="{FF2B5EF4-FFF2-40B4-BE49-F238E27FC236}">
                <a16:creationId xmlns:a16="http://schemas.microsoft.com/office/drawing/2014/main" id="{052E7D97-7201-4373-A3FB-9B81F8631C7F}"/>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7" name="頁尾版面配置區 6">
            <a:extLst>
              <a:ext uri="{FF2B5EF4-FFF2-40B4-BE49-F238E27FC236}">
                <a16:creationId xmlns:a16="http://schemas.microsoft.com/office/drawing/2014/main" id="{AF1EE66F-2773-4200-AF75-DFECB008A24F}"/>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B00D4DD3-FB98-47BD-8076-90B98A2AA55C}"/>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25F2F1D4-5BB5-40F9-A146-D8DC45020063}" type="slidenum">
              <a:rPr lang="en-US" altLang="zh-TW" smtClean="0"/>
              <a:pPr/>
              <a:t>‹#›</a:t>
            </a:fld>
            <a:endParaRPr lang="en-US" altLang="zh-TW"/>
          </a:p>
        </p:txBody>
      </p:sp>
    </p:spTree>
    <p:extLst>
      <p:ext uri="{BB962C8B-B14F-4D97-AF65-F5344CB8AC3E}">
        <p14:creationId xmlns:p14="http://schemas.microsoft.com/office/powerpoint/2010/main" val="1643840644"/>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2 Rose">
    <p:bg>
      <p:bgPr>
        <a:solidFill>
          <a:srgbClr val="DB536A"/>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6" name="Freeform 5">
            <a:extLst>
              <a:ext uri="{FF2B5EF4-FFF2-40B4-BE49-F238E27FC236}">
                <a16:creationId xmlns:a16="http://schemas.microsoft.com/office/drawing/2014/main" id="{F3D58181-4255-CF4B-AEC5-6ADD879A60CA}"/>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5" name="日期版面配置區 4">
            <a:extLst>
              <a:ext uri="{FF2B5EF4-FFF2-40B4-BE49-F238E27FC236}">
                <a16:creationId xmlns:a16="http://schemas.microsoft.com/office/drawing/2014/main" id="{D6160639-1AF5-416F-BF8B-3973A4D6BE5D}"/>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7" name="頁尾版面配置區 6">
            <a:extLst>
              <a:ext uri="{FF2B5EF4-FFF2-40B4-BE49-F238E27FC236}">
                <a16:creationId xmlns:a16="http://schemas.microsoft.com/office/drawing/2014/main" id="{E0028D10-660D-40FB-8FB9-776D1D3406A2}"/>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4C9B8DD3-E0A8-4AED-B26B-0A7C5EEB2FCA}"/>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CD92C241-0F4F-4095-B90A-17CFB80FD88B}" type="slidenum">
              <a:rPr lang="en-US" altLang="zh-TW" smtClean="0"/>
              <a:pPr/>
              <a:t>‹#›</a:t>
            </a:fld>
            <a:endParaRPr lang="en-US" altLang="zh-TW"/>
          </a:p>
        </p:txBody>
      </p:sp>
    </p:spTree>
    <p:extLst>
      <p:ext uri="{BB962C8B-B14F-4D97-AF65-F5344CB8AC3E}">
        <p14:creationId xmlns:p14="http://schemas.microsoft.com/office/powerpoint/2010/main" val="1241068"/>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2 Grey">
    <p:bg>
      <p:bgPr>
        <a:solidFill>
          <a:srgbClr val="464646"/>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US" altLang="zh-TW"/>
              <a:t>Click to edit Master text styles</a:t>
            </a:r>
          </a:p>
          <a:p>
            <a:pPr lvl="1"/>
            <a:r>
              <a:rPr lang="en-US" altLang="zh-TW"/>
              <a:t>Second level</a:t>
            </a:r>
            <a:endParaRPr lang="zh-TW" altLang="en-US"/>
          </a:p>
          <a:p>
            <a:pPr lvl="2"/>
            <a:r>
              <a:rPr lang="en-US" altLang="zh-TW"/>
              <a:t>Third level</a:t>
            </a:r>
            <a:endParaRPr lang="zh-TW" altLang="en-US"/>
          </a:p>
          <a:p>
            <a:pPr lvl="3"/>
            <a:r>
              <a:rPr lang="en-US" altLang="zh-TW"/>
              <a:t>Fourth level</a:t>
            </a:r>
            <a:endParaRPr lang="zh-TW" altLang="en-US"/>
          </a:p>
          <a:p>
            <a:pPr lvl="4"/>
            <a:r>
              <a:rPr lang="en-US" altLang="zh-TW"/>
              <a:t>Fifth level</a:t>
            </a:r>
            <a:endParaRPr lang="zh-TW" altLang="en-US"/>
          </a:p>
          <a:p>
            <a:pPr lvl="5"/>
            <a:r>
              <a:rPr lang="en-US" altLang="zh-TW"/>
              <a:t>Sixth level</a:t>
            </a:r>
            <a:endParaRPr lang="zh-TW" altLang="en-US"/>
          </a:p>
          <a:p>
            <a:pPr lvl="6"/>
            <a:r>
              <a:rPr lang="en-US" altLang="zh-TW"/>
              <a:t>Seventh level</a:t>
            </a:r>
            <a:endParaRPr lang="zh-TW" altLang="en-US"/>
          </a:p>
          <a:p>
            <a:pPr lvl="7"/>
            <a:r>
              <a:rPr lang="en-US" altLang="zh-TW"/>
              <a:t>Eighth level</a:t>
            </a:r>
            <a:endParaRPr lang="zh-TW" altLang="en-US"/>
          </a:p>
          <a:p>
            <a:pPr lvl="8"/>
            <a:r>
              <a:rPr lang="en-US" altLang="zh-TW"/>
              <a:t>Ninth level</a:t>
            </a:r>
            <a:endParaRPr lang="zh-TW" altLang="en-US" dirty="0"/>
          </a:p>
        </p:txBody>
      </p:sp>
      <p:sp>
        <p:nvSpPr>
          <p:cNvPr id="6" name="Freeform 5">
            <a:extLst>
              <a:ext uri="{FF2B5EF4-FFF2-40B4-BE49-F238E27FC236}">
                <a16:creationId xmlns:a16="http://schemas.microsoft.com/office/drawing/2014/main" id="{056180B7-FBDB-F345-B5D1-21FE86D79BA3}"/>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dirty="0"/>
          </a:p>
        </p:txBody>
      </p:sp>
      <p:sp>
        <p:nvSpPr>
          <p:cNvPr id="5" name="日期版面配置區 4">
            <a:extLst>
              <a:ext uri="{FF2B5EF4-FFF2-40B4-BE49-F238E27FC236}">
                <a16:creationId xmlns:a16="http://schemas.microsoft.com/office/drawing/2014/main" id="{23C092A6-0D71-4740-B144-C77B325288BA}"/>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zh-TW" altLang="en-US" smtClean="0"/>
            </a:lvl1pPr>
          </a:lstStyle>
          <a:p>
            <a:r>
              <a:rPr lang="en-US" altLang="zh-TW"/>
              <a:t>2020/11/18</a:t>
            </a:r>
          </a:p>
        </p:txBody>
      </p:sp>
      <p:sp>
        <p:nvSpPr>
          <p:cNvPr id="7" name="頁尾版面配置區 6">
            <a:extLst>
              <a:ext uri="{FF2B5EF4-FFF2-40B4-BE49-F238E27FC236}">
                <a16:creationId xmlns:a16="http://schemas.microsoft.com/office/drawing/2014/main" id="{BD5371FE-25D9-4440-8388-F8DBA16FBA35}"/>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zh-TW" altLang="en-US"/>
            </a:lvl1pPr>
          </a:lstStyle>
          <a:p>
            <a:r>
              <a:rPr lang="zh-TW" altLang="en-US"/>
              <a:t>企業併購法修正草案第</a:t>
            </a:r>
            <a:r>
              <a:rPr lang="en-US" altLang="zh-TW"/>
              <a:t>40-1</a:t>
            </a:r>
            <a:r>
              <a:rPr lang="zh-TW" altLang="en-US"/>
              <a:t>條所規定的「營業祕密」認定標準</a:t>
            </a:r>
          </a:p>
        </p:txBody>
      </p:sp>
      <p:sp>
        <p:nvSpPr>
          <p:cNvPr id="8" name="投影片編號版面配置區 7">
            <a:extLst>
              <a:ext uri="{FF2B5EF4-FFF2-40B4-BE49-F238E27FC236}">
                <a16:creationId xmlns:a16="http://schemas.microsoft.com/office/drawing/2014/main" id="{40A8F3D6-0F8B-49A6-8E1A-7AA0C8D850CA}"/>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zh-TW" altLang="en-US" smtClean="0"/>
            </a:lvl1pPr>
          </a:lstStyle>
          <a:p>
            <a:fld id="{8BF71ED5-DB9B-4BDC-9673-9B4C02202CE4}" type="slidenum">
              <a:rPr lang="en-US" altLang="zh-TW" smtClean="0"/>
              <a:pPr/>
              <a:t>‹#›</a:t>
            </a:fld>
            <a:endParaRPr lang="en-US" altLang="zh-TW"/>
          </a:p>
        </p:txBody>
      </p:sp>
    </p:spTree>
    <p:extLst>
      <p:ext uri="{BB962C8B-B14F-4D97-AF65-F5344CB8AC3E}">
        <p14:creationId xmlns:p14="http://schemas.microsoft.com/office/powerpoint/2010/main" val="2057614125"/>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le Slide 1">
  <p:cSld name="1_Title Slide 1">
    <p:spTree>
      <p:nvGrpSpPr>
        <p:cNvPr id="1" name="Shape 16"/>
        <p:cNvGrpSpPr/>
        <p:nvPr/>
      </p:nvGrpSpPr>
      <p:grpSpPr>
        <a:xfrm>
          <a:off x="0" y="0"/>
          <a:ext cx="0" cy="0"/>
          <a:chOff x="0" y="0"/>
          <a:chExt cx="0" cy="0"/>
        </a:xfrm>
      </p:grpSpPr>
      <p:sp>
        <p:nvSpPr>
          <p:cNvPr id="17" name="Google Shape;17;p2"/>
          <p:cNvSpPr/>
          <p:nvPr/>
        </p:nvSpPr>
        <p:spPr>
          <a:xfrm>
            <a:off x="0" y="0"/>
            <a:ext cx="8096250" cy="3429000"/>
          </a:xfrm>
          <a:prstGeom prst="rect">
            <a:avLst/>
          </a:prstGeom>
          <a:solidFill>
            <a:srgbClr val="46464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2"/>
          <p:cNvSpPr/>
          <p:nvPr/>
        </p:nvSpPr>
        <p:spPr>
          <a:xfrm>
            <a:off x="0" y="3429000"/>
            <a:ext cx="8096250" cy="1143000"/>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 name="Google Shape;19;p2"/>
          <p:cNvSpPr/>
          <p:nvPr/>
        </p:nvSpPr>
        <p:spPr>
          <a:xfrm>
            <a:off x="8096250" y="0"/>
            <a:ext cx="4095750" cy="3429000"/>
          </a:xfrm>
          <a:prstGeom prst="rect">
            <a:avLst/>
          </a:prstGeom>
          <a:solidFill>
            <a:srgbClr val="EB8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0" name="Google Shape;20;p2"/>
          <p:cNvSpPr txBox="1">
            <a:spLocks noGrp="1"/>
          </p:cNvSpPr>
          <p:nvPr>
            <p:ph type="ctrTitle"/>
          </p:nvPr>
        </p:nvSpPr>
        <p:spPr>
          <a:xfrm>
            <a:off x="442912" y="428625"/>
            <a:ext cx="7418388" cy="2651760"/>
          </a:xfrm>
          <a:prstGeom prst="rect">
            <a:avLst/>
          </a:prstGeom>
          <a:noFill/>
          <a:ln>
            <a:noFill/>
          </a:ln>
        </p:spPr>
        <p:txBody>
          <a:bodyPr spcFirstLastPara="1" wrap="square" lIns="0" tIns="0" rIns="0" bIns="0" anchor="b" anchorCtr="0">
            <a:noAutofit/>
          </a:bodyPr>
          <a:lstStyle>
            <a:lvl1pPr marR="0" lvl="0" algn="l" rtl="0">
              <a:lnSpc>
                <a:spcPct val="85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2"/>
          <p:cNvSpPr txBox="1">
            <a:spLocks noGrp="1"/>
          </p:cNvSpPr>
          <p:nvPr>
            <p:ph type="subTitle" idx="1"/>
          </p:nvPr>
        </p:nvSpPr>
        <p:spPr>
          <a:xfrm>
            <a:off x="442914" y="3749040"/>
            <a:ext cx="5473700" cy="59436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22" name="Google Shape;22;p2"/>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extLst>
      <p:ext uri="{BB962C8B-B14F-4D97-AF65-F5344CB8AC3E}">
        <p14:creationId xmlns:p14="http://schemas.microsoft.com/office/powerpoint/2010/main" val="37296525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913" y="432001"/>
            <a:ext cx="11306175" cy="1387274"/>
          </a:xfrm>
          <a:prstGeom prst="rect">
            <a:avLst/>
          </a:prstGeom>
        </p:spPr>
        <p:txBody>
          <a:bodyPr vert="horz" lIns="0" tIns="0" rIns="0" bIns="0" rtlCol="0" anchor="t" anchorCtr="0">
            <a:normAutofit/>
          </a:bodyPr>
          <a:lstStyle/>
          <a:p>
            <a:r>
              <a:rPr lang="en-US" altLang="zh-TW"/>
              <a:t>[Slide title]</a:t>
            </a:r>
            <a:endParaRPr lang="zh-TW" altLang="en-US" dirty="0"/>
          </a:p>
        </p:txBody>
      </p:sp>
      <p:sp>
        <p:nvSpPr>
          <p:cNvPr id="3" name="Text Placeholder 2"/>
          <p:cNvSpPr>
            <a:spLocks noGrp="1"/>
          </p:cNvSpPr>
          <p:nvPr>
            <p:ph type="body" idx="1"/>
          </p:nvPr>
        </p:nvSpPr>
        <p:spPr>
          <a:xfrm>
            <a:off x="442913" y="2103438"/>
            <a:ext cx="11306175" cy="4068762"/>
          </a:xfrm>
          <a:prstGeom prst="rect">
            <a:avLst/>
          </a:prstGeom>
        </p:spPr>
        <p:txBody>
          <a:bodyPr vert="horz" lIns="0" tIns="0" rIns="0" bIns="0" rtlCol="0">
            <a:no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a:t>第五層</a:t>
            </a:r>
            <a:endParaRPr lang="zh-TW" altLang="en-US" dirty="0"/>
          </a:p>
        </p:txBody>
      </p:sp>
      <p:sp>
        <p:nvSpPr>
          <p:cNvPr id="5" name="Presentation Footer">
            <a:extLst>
              <a:ext uri="{FF2B5EF4-FFF2-40B4-BE49-F238E27FC236}">
                <a16:creationId xmlns:a16="http://schemas.microsoft.com/office/drawing/2014/main" id="{BE929DBE-EF12-9845-B0FD-DF795B823DF1}"/>
              </a:ext>
            </a:extLst>
          </p:cNvPr>
          <p:cNvSpPr>
            <a:spLocks noGrp="1"/>
          </p:cNvSpPr>
          <p:nvPr>
            <p:ph type="ftr" sz="quarter" idx="3"/>
          </p:nvPr>
        </p:nvSpPr>
        <p:spPr>
          <a:xfrm>
            <a:off x="442912" y="6355080"/>
            <a:ext cx="5473701" cy="137160"/>
          </a:xfrm>
          <a:prstGeom prst="rect">
            <a:avLst/>
          </a:prstGeom>
        </p:spPr>
        <p:txBody>
          <a:bodyPr vert="horz" lIns="0" tIns="0" rIns="0" bIns="0" rtlCol="0" anchor="b" anchorCtr="0"/>
          <a:lstStyle>
            <a:lvl1pPr algn="l">
              <a:defRPr sz="750">
                <a:solidFill>
                  <a:schemeClr val="tx1"/>
                </a:solidFill>
              </a:defRPr>
            </a:lvl1pPr>
          </a:lstStyle>
          <a:p>
            <a:pPr algn="l"/>
            <a:r>
              <a:rPr lang="zh-TW" altLang="en-US"/>
              <a:t>企業併購法修正草案第</a:t>
            </a:r>
            <a:r>
              <a:rPr lang="en-US" altLang="zh-TW"/>
              <a:t>40-1</a:t>
            </a:r>
            <a:r>
              <a:rPr lang="zh-TW" altLang="en-US"/>
              <a:t>條所規定的「營業祕密」認定標準</a:t>
            </a:r>
            <a:endParaRPr lang="zh-TW" altLang="en-US" dirty="0"/>
          </a:p>
        </p:txBody>
      </p:sp>
      <p:sp>
        <p:nvSpPr>
          <p:cNvPr id="4" name="Date">
            <a:extLst>
              <a:ext uri="{FF2B5EF4-FFF2-40B4-BE49-F238E27FC236}">
                <a16:creationId xmlns:a16="http://schemas.microsoft.com/office/drawing/2014/main" id="{CAC161DD-0A25-2B4E-956E-04296B5905CA}"/>
              </a:ext>
            </a:extLst>
          </p:cNvPr>
          <p:cNvSpPr>
            <a:spLocks noGrp="1"/>
          </p:cNvSpPr>
          <p:nvPr>
            <p:ph type="dt" sz="half" idx="2"/>
          </p:nvPr>
        </p:nvSpPr>
        <p:spPr>
          <a:xfrm>
            <a:off x="9984296" y="6355080"/>
            <a:ext cx="1764792" cy="137160"/>
          </a:xfrm>
          <a:prstGeom prst="rect">
            <a:avLst/>
          </a:prstGeom>
        </p:spPr>
        <p:txBody>
          <a:bodyPr vert="horz" lIns="0" tIns="0" rIns="0" bIns="0" rtlCol="0" anchor="b" anchorCtr="0"/>
          <a:lstStyle>
            <a:lvl1pPr algn="r">
              <a:defRPr sz="750">
                <a:solidFill>
                  <a:schemeClr val="tx1"/>
                </a:solidFill>
              </a:defRPr>
            </a:lvl1pPr>
          </a:lstStyle>
          <a:p>
            <a:r>
              <a:rPr lang="en-US" altLang="zh-TW"/>
              <a:t>2020/11/18</a:t>
            </a:r>
            <a:endParaRPr lang="zh-TW" altLang="en-US" dirty="0"/>
          </a:p>
        </p:txBody>
      </p:sp>
      <p:sp>
        <p:nvSpPr>
          <p:cNvPr id="8" name="PwCFirm"/>
          <p:cNvSpPr txBox="1"/>
          <p:nvPr/>
        </p:nvSpPr>
        <p:spPr>
          <a:xfrm>
            <a:off x="442912" y="6492240"/>
            <a:ext cx="5473700" cy="137160"/>
          </a:xfrm>
          <a:prstGeom prst="rect">
            <a:avLst/>
          </a:prstGeom>
          <a:noFill/>
        </p:spPr>
        <p:txBody>
          <a:bodyPr wrap="square" lIns="0" tIns="0" rIns="0" bIns="0" rtlCol="0" anchor="b" anchorCtr="0">
            <a:noAutofit/>
          </a:bodyPr>
          <a:lstStyle/>
          <a:p>
            <a:pPr algn="l"/>
            <a:r>
              <a:rPr lang="en-US" altLang="zh-TW" sz="750" b="0">
                <a:solidFill>
                  <a:schemeClr val="tx1"/>
                </a:solidFill>
              </a:rPr>
              <a:t>PwC</a:t>
            </a:r>
            <a:r>
              <a:rPr lang="zh-TW" altLang="en-US" sz="750" b="0">
                <a:solidFill>
                  <a:schemeClr val="tx1"/>
                </a:solidFill>
              </a:rPr>
              <a:t> </a:t>
            </a:r>
            <a:r>
              <a:rPr lang="en-US" altLang="zh-TW" sz="750" b="0">
                <a:solidFill>
                  <a:schemeClr val="tx1"/>
                </a:solidFill>
              </a:rPr>
              <a:t>Taiwan</a:t>
            </a:r>
            <a:endParaRPr lang="zh-TW" altLang="en-US" sz="750" b="0" dirty="0">
              <a:solidFill>
                <a:schemeClr val="tx1"/>
              </a:solidFill>
            </a:endParaRPr>
          </a:p>
        </p:txBody>
      </p:sp>
      <p:sp>
        <p:nvSpPr>
          <p:cNvPr id="6" name="Slide Number"/>
          <p:cNvSpPr>
            <a:spLocks noGrp="1"/>
          </p:cNvSpPr>
          <p:nvPr>
            <p:ph type="sldNum" sz="quarter" idx="4"/>
          </p:nvPr>
        </p:nvSpPr>
        <p:spPr>
          <a:xfrm>
            <a:off x="9984296" y="6492240"/>
            <a:ext cx="1764792" cy="137160"/>
          </a:xfrm>
          <a:prstGeom prst="rect">
            <a:avLst/>
          </a:prstGeom>
        </p:spPr>
        <p:txBody>
          <a:bodyPr vert="horz" lIns="0" tIns="0" rIns="0" bIns="0" rtlCol="0" anchor="b" anchorCtr="0">
            <a:noAutofit/>
          </a:bodyPr>
          <a:lstStyle>
            <a:lvl1pPr algn="r">
              <a:defRPr sz="750">
                <a:solidFill>
                  <a:schemeClr val="tx1"/>
                </a:solidFill>
              </a:defRPr>
            </a:lvl1pPr>
          </a:lstStyle>
          <a:p>
            <a:fld id="{7870704B-CE94-48CC-AF30-84932A1262A7}" type="slidenum">
              <a:rPr lang="en-US" altLang="zh-TW" smtClean="0"/>
              <a:pPr/>
              <a:t>‹#›</a:t>
            </a:fld>
            <a:endParaRPr lang="zh-TW" altLang="en-US" dirty="0"/>
          </a:p>
        </p:txBody>
      </p:sp>
    </p:spTree>
    <p:extLst>
      <p:ext uri="{BB962C8B-B14F-4D97-AF65-F5344CB8AC3E}">
        <p14:creationId xmlns:p14="http://schemas.microsoft.com/office/powerpoint/2010/main" val="3011101579"/>
      </p:ext>
    </p:extLst>
  </p:cSld>
  <p:clrMap bg1="lt1" tx1="dk1" bg2="lt2" tx2="dk2" accent1="accent1" accent2="accent2" accent3="accent3" accent4="accent4" accent5="accent5" accent6="accent6" hlink="hlink" folHlink="folHlink"/>
  <p:sldLayoutIdLst>
    <p:sldLayoutId id="2147483725" r:id="rId1"/>
    <p:sldLayoutId id="2147483740" r:id="rId2"/>
    <p:sldLayoutId id="2147483742" r:id="rId3"/>
    <p:sldLayoutId id="2147483754" r:id="rId4"/>
    <p:sldLayoutId id="2147483743" r:id="rId5"/>
    <p:sldLayoutId id="2147483755" r:id="rId6"/>
    <p:sldLayoutId id="2147483767" r:id="rId7"/>
    <p:sldLayoutId id="2147483744" r:id="rId8"/>
    <p:sldLayoutId id="2147483756" r:id="rId9"/>
    <p:sldLayoutId id="2147483745" r:id="rId10"/>
    <p:sldLayoutId id="2147483757" r:id="rId11"/>
    <p:sldLayoutId id="2147483746" r:id="rId12"/>
    <p:sldLayoutId id="2147483758" r:id="rId13"/>
    <p:sldLayoutId id="2147483747" r:id="rId14"/>
    <p:sldLayoutId id="2147483759" r:id="rId15"/>
    <p:sldLayoutId id="2147483748" r:id="rId16"/>
    <p:sldLayoutId id="2147483760" r:id="rId17"/>
    <p:sldLayoutId id="2147483749" r:id="rId18"/>
    <p:sldLayoutId id="2147483761" r:id="rId19"/>
    <p:sldLayoutId id="2147483750" r:id="rId20"/>
    <p:sldLayoutId id="2147483762" r:id="rId21"/>
    <p:sldLayoutId id="2147483751" r:id="rId22"/>
    <p:sldLayoutId id="2147483763" r:id="rId23"/>
    <p:sldLayoutId id="2147483752" r:id="rId24"/>
    <p:sldLayoutId id="2147483764" r:id="rId25"/>
    <p:sldLayoutId id="2147483768" r:id="rId26"/>
    <p:sldLayoutId id="2147483786" r:id="rId27"/>
    <p:sldLayoutId id="2147483787" r:id="rId28"/>
    <p:sldLayoutId id="2147483790" r:id="rId29"/>
    <p:sldLayoutId id="2147483765" r:id="rId30"/>
    <p:sldLayoutId id="2147483766" r:id="rId31"/>
    <p:sldLayoutId id="2147483769" r:id="rId32"/>
    <p:sldLayoutId id="2147483789" r:id="rId33"/>
    <p:sldLayoutId id="2147483791" r:id="rId34"/>
    <p:sldLayoutId id="2147483792" r:id="rId35"/>
    <p:sldLayoutId id="2147483793" r:id="rId36"/>
    <p:sldLayoutId id="2147483794" r:id="rId37"/>
    <p:sldLayoutId id="2147483795" r:id="rId38"/>
    <p:sldLayoutId id="2147483796" r:id="rId39"/>
    <p:sldLayoutId id="2147483797" r:id="rId40"/>
    <p:sldLayoutId id="2147483798" r:id="rId41"/>
    <p:sldLayoutId id="2147483799" r:id="rId42"/>
    <p:sldLayoutId id="2147483800" r:id="rId43"/>
    <p:sldLayoutId id="2147483801" r:id="rId44"/>
    <p:sldLayoutId id="2147483802" r:id="rId45"/>
    <p:sldLayoutId id="2147483803" r:id="rId46"/>
    <p:sldLayoutId id="2147483804" r:id="rId47"/>
    <p:sldLayoutId id="2147483805" r:id="rId48"/>
    <p:sldLayoutId id="2147483806" r:id="rId49"/>
    <p:sldLayoutId id="2147483807" r:id="rId50"/>
  </p:sldLayoutIdLst>
  <p:hf hdr="0"/>
  <p:txStyles>
    <p:titleStyle>
      <a:lvl1pPr algn="l" defTabSz="914400" rtl="0" eaLnBrk="1" latinLnBrk="0" hangingPunct="1">
        <a:lnSpc>
          <a:spcPct val="85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F26B43"/>
          </p15:clr>
        </p15:guide>
        <p15:guide id="1" pos="279" userDrawn="1">
          <p15:clr>
            <a:srgbClr val="F26B43"/>
          </p15:clr>
        </p15:guide>
        <p15:guide id="2" pos="7401" userDrawn="1">
          <p15:clr>
            <a:srgbClr val="F26B43"/>
          </p15:clr>
        </p15:guide>
        <p15:guide id="3" pos="3953" userDrawn="1">
          <p15:clr>
            <a:srgbClr val="F26B43"/>
          </p15:clr>
        </p15:guide>
        <p15:guide id="4" pos="3727" userDrawn="1">
          <p15:clr>
            <a:srgbClr val="F26B43"/>
          </p15:clr>
        </p15:guide>
        <p15:guide id="5" orient="horz" pos="3888" userDrawn="1">
          <p15:clr>
            <a:srgbClr val="F26B43"/>
          </p15:clr>
        </p15:guide>
        <p15:guide id="6" pos="2726" userDrawn="1">
          <p15:clr>
            <a:srgbClr val="F26B43"/>
          </p15:clr>
        </p15:guide>
        <p15:guide id="7" pos="2502" userDrawn="1">
          <p15:clr>
            <a:srgbClr val="F26B43"/>
          </p15:clr>
        </p15:guide>
        <p15:guide id="8" pos="4952" userDrawn="1">
          <p15:clr>
            <a:srgbClr val="F26B43"/>
          </p15:clr>
        </p15:guide>
        <p15:guide id="9" pos="5177" userDrawn="1">
          <p15:clr>
            <a:srgbClr val="F26B43"/>
          </p15:clr>
        </p15:guide>
        <p15:guide id="10" orient="horz" pos="2160" userDrawn="1">
          <p15:clr>
            <a:srgbClr val="F26B43"/>
          </p15:clr>
        </p15:guide>
        <p15:guide id="11" orient="horz" pos="1325" userDrawn="1">
          <p15:clr>
            <a:srgbClr val="F26B43"/>
          </p15:clr>
        </p15:guide>
        <p15:guide id="12" orient="horz" pos="1146" userDrawn="1">
          <p15:clr>
            <a:srgbClr val="F26B43"/>
          </p15:clr>
        </p15:guide>
        <p15:guide id="13" orient="horz" pos="27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8"/>
          <p:cNvSpPr txBox="1">
            <a:spLocks noGrp="1"/>
          </p:cNvSpPr>
          <p:nvPr>
            <p:ph type="ctrTitle"/>
          </p:nvPr>
        </p:nvSpPr>
        <p:spPr>
          <a:xfrm>
            <a:off x="442912" y="852853"/>
            <a:ext cx="6986588" cy="2227531"/>
          </a:xfrm>
          <a:prstGeom prst="rect">
            <a:avLst/>
          </a:prstGeom>
          <a:noFill/>
          <a:ln>
            <a:noFill/>
          </a:ln>
        </p:spPr>
        <p:txBody>
          <a:bodyPr spcFirstLastPara="1" wrap="square" lIns="0" tIns="0" rIns="0" bIns="0" anchor="b" anchorCtr="0">
            <a:noAutofit/>
          </a:bodyPr>
          <a:lstStyle/>
          <a:p>
            <a:pPr lvl="0"/>
            <a:r>
              <a:rPr lang="zh-TW" altLang="en-US" sz="5400" dirty="0"/>
              <a:t>企業併購法修正草案第</a:t>
            </a:r>
            <a:r>
              <a:rPr lang="en-US" altLang="zh-TW" sz="5400" dirty="0"/>
              <a:t>40-1</a:t>
            </a:r>
            <a:r>
              <a:rPr lang="zh-TW" altLang="en-US" sz="5400" dirty="0"/>
              <a:t>條所規定的「營業祕密」認定標準</a:t>
            </a:r>
            <a:endParaRPr sz="3000" b="0" i="0" u="none" strike="noStrike" cap="none" dirty="0">
              <a:solidFill>
                <a:schemeClr val="lt1"/>
              </a:solidFill>
              <a:latin typeface="+mj-ea"/>
              <a:ea typeface="+mj-ea"/>
              <a:cs typeface="Georgia"/>
              <a:sym typeface="Georgia"/>
            </a:endParaRPr>
          </a:p>
        </p:txBody>
      </p:sp>
      <p:sp>
        <p:nvSpPr>
          <p:cNvPr id="393" name="Google Shape;393;p68"/>
          <p:cNvSpPr txBox="1">
            <a:spLocks noGrp="1"/>
          </p:cNvSpPr>
          <p:nvPr>
            <p:ph type="subTitle" idx="1"/>
          </p:nvPr>
        </p:nvSpPr>
        <p:spPr>
          <a:xfrm>
            <a:off x="442912" y="3672841"/>
            <a:ext cx="5473700" cy="565783"/>
          </a:xfrm>
          <a:prstGeom prst="rect">
            <a:avLst/>
          </a:prstGeom>
          <a:noFill/>
          <a:ln>
            <a:noFill/>
          </a:ln>
        </p:spPr>
        <p:txBody>
          <a:bodyPr spcFirstLastPara="1" wrap="square" lIns="0" tIns="0" rIns="0" bIns="0" anchor="t" anchorCtr="0">
            <a:noAutofit/>
          </a:bodyPr>
          <a:lstStyle/>
          <a:p>
            <a:r>
              <a:rPr lang="zh-TW" altLang="en-US" sz="2400" dirty="0">
                <a:latin typeface="+mj-ea"/>
                <a:ea typeface="+mj-ea"/>
              </a:rPr>
              <a:t>稅法沙龍第</a:t>
            </a:r>
            <a:r>
              <a:rPr lang="en-US" altLang="zh-TW" sz="2400" dirty="0">
                <a:latin typeface="+mj-ea"/>
                <a:ea typeface="+mj-ea"/>
              </a:rPr>
              <a:t>14</a:t>
            </a:r>
            <a:r>
              <a:rPr lang="zh-TW" altLang="en-US" sz="2400" dirty="0">
                <a:latin typeface="+mj-ea"/>
                <a:ea typeface="+mj-ea"/>
              </a:rPr>
              <a:t>回</a:t>
            </a:r>
          </a:p>
          <a:p>
            <a:r>
              <a:rPr lang="en-US" altLang="zh-TW" sz="2400" dirty="0">
                <a:latin typeface="+mj-ea"/>
                <a:ea typeface="+mj-ea"/>
              </a:rPr>
              <a:t>2020/11/18</a:t>
            </a:r>
            <a:endParaRPr lang="zh-TW" altLang="en-US" sz="2400" dirty="0">
              <a:latin typeface="+mj-ea"/>
              <a:ea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7EE8E21C-91E7-4060-A462-58A3D60C39C5}"/>
              </a:ext>
            </a:extLst>
          </p:cNvPr>
          <p:cNvSpPr>
            <a:spLocks noGrp="1"/>
          </p:cNvSpPr>
          <p:nvPr>
            <p:ph type="title"/>
          </p:nvPr>
        </p:nvSpPr>
        <p:spPr/>
        <p:txBody>
          <a:bodyPr/>
          <a:lstStyle/>
          <a:p>
            <a:r>
              <a:rPr lang="zh-TW" altLang="en-US" dirty="0"/>
              <a:t>大綱</a:t>
            </a:r>
          </a:p>
        </p:txBody>
      </p:sp>
      <p:sp>
        <p:nvSpPr>
          <p:cNvPr id="5" name="內容版面配置區 4">
            <a:extLst>
              <a:ext uri="{FF2B5EF4-FFF2-40B4-BE49-F238E27FC236}">
                <a16:creationId xmlns:a16="http://schemas.microsoft.com/office/drawing/2014/main" id="{0C14BE9B-D091-41D1-AFB9-951346FF790B}"/>
              </a:ext>
            </a:extLst>
          </p:cNvPr>
          <p:cNvSpPr>
            <a:spLocks noGrp="1"/>
          </p:cNvSpPr>
          <p:nvPr>
            <p:ph idx="1"/>
          </p:nvPr>
        </p:nvSpPr>
        <p:spPr/>
        <p:txBody>
          <a:bodyPr/>
          <a:lstStyle/>
          <a:p>
            <a:r>
              <a:rPr lang="zh-TW" altLang="en-US" dirty="0"/>
              <a:t>問題緣起</a:t>
            </a:r>
          </a:p>
          <a:p>
            <a:r>
              <a:rPr lang="zh-TW" altLang="en-US" dirty="0"/>
              <a:t>問題分析</a:t>
            </a:r>
          </a:p>
          <a:p>
            <a:r>
              <a:rPr lang="zh-TW" altLang="en-US" dirty="0"/>
              <a:t>建議作法</a:t>
            </a:r>
          </a:p>
          <a:p>
            <a:endParaRPr lang="zh-TW" altLang="en-US" dirty="0"/>
          </a:p>
        </p:txBody>
      </p:sp>
      <p:sp>
        <p:nvSpPr>
          <p:cNvPr id="3" name="日期版面配置區 2">
            <a:extLst>
              <a:ext uri="{FF2B5EF4-FFF2-40B4-BE49-F238E27FC236}">
                <a16:creationId xmlns:a16="http://schemas.microsoft.com/office/drawing/2014/main" id="{23B0750C-C92F-439C-A9AD-29B0807E2A0E}"/>
              </a:ext>
            </a:extLst>
          </p:cNvPr>
          <p:cNvSpPr>
            <a:spLocks noGrp="1"/>
          </p:cNvSpPr>
          <p:nvPr>
            <p:ph type="dt" sz="half" idx="10"/>
          </p:nvPr>
        </p:nvSpPr>
        <p:spPr/>
        <p:txBody>
          <a:bodyPr/>
          <a:lstStyle/>
          <a:p>
            <a:r>
              <a:rPr lang="en-US" altLang="zh-TW"/>
              <a:t>2020/11/18</a:t>
            </a:r>
            <a:endParaRPr lang="en-US" altLang="zh-TW" dirty="0"/>
          </a:p>
        </p:txBody>
      </p:sp>
      <p:sp>
        <p:nvSpPr>
          <p:cNvPr id="6" name="頁尾版面配置區 5">
            <a:extLst>
              <a:ext uri="{FF2B5EF4-FFF2-40B4-BE49-F238E27FC236}">
                <a16:creationId xmlns:a16="http://schemas.microsoft.com/office/drawing/2014/main" id="{DE04A9B2-0C42-4097-B0A5-D0831AD6A5AA}"/>
              </a:ext>
            </a:extLst>
          </p:cNvPr>
          <p:cNvSpPr>
            <a:spLocks noGrp="1"/>
          </p:cNvSpPr>
          <p:nvPr>
            <p:ph type="ftr" sz="quarter" idx="11"/>
          </p:nvPr>
        </p:nvSpPr>
        <p:spPr/>
        <p:txBody>
          <a:bodyPr/>
          <a:lstStyle/>
          <a:p>
            <a:r>
              <a:rPr lang="zh-TW" altLang="en-US" dirty="0"/>
              <a:t>企業併購法修正草案第</a:t>
            </a:r>
            <a:r>
              <a:rPr lang="en-US" altLang="zh-TW" dirty="0"/>
              <a:t>40-1</a:t>
            </a:r>
            <a:r>
              <a:rPr lang="zh-TW" altLang="en-US" dirty="0"/>
              <a:t>條所規定的「營業祕密」認定標準</a:t>
            </a:r>
          </a:p>
        </p:txBody>
      </p:sp>
      <p:sp>
        <p:nvSpPr>
          <p:cNvPr id="2" name="投影片編號版面配置區 1">
            <a:extLst>
              <a:ext uri="{FF2B5EF4-FFF2-40B4-BE49-F238E27FC236}">
                <a16:creationId xmlns:a16="http://schemas.microsoft.com/office/drawing/2014/main" id="{C0BB19B4-32F9-497C-B996-1B511D7609AF}"/>
              </a:ext>
            </a:extLst>
          </p:cNvPr>
          <p:cNvSpPr>
            <a:spLocks noGrp="1"/>
          </p:cNvSpPr>
          <p:nvPr>
            <p:ph type="sldNum" sz="quarter" idx="12"/>
          </p:nvPr>
        </p:nvSpPr>
        <p:spPr/>
        <p:txBody>
          <a:bodyPr/>
          <a:lstStyle/>
          <a:p>
            <a:fld id="{AA974AA9-7209-4293-A81E-0E1390B92DC8}" type="slidenum">
              <a:rPr lang="en-US" altLang="zh-TW" smtClean="0"/>
              <a:pPr/>
              <a:t>2</a:t>
            </a:fld>
            <a:endParaRPr lang="en-US" altLang="zh-TW" dirty="0"/>
          </a:p>
        </p:txBody>
      </p:sp>
    </p:spTree>
    <p:extLst>
      <p:ext uri="{BB962C8B-B14F-4D97-AF65-F5344CB8AC3E}">
        <p14:creationId xmlns:p14="http://schemas.microsoft.com/office/powerpoint/2010/main" val="218839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561BF3-9FF8-4A2D-B32D-19DC17A444E2}"/>
              </a:ext>
            </a:extLst>
          </p:cNvPr>
          <p:cNvSpPr>
            <a:spLocks noGrp="1"/>
          </p:cNvSpPr>
          <p:nvPr>
            <p:ph type="title"/>
          </p:nvPr>
        </p:nvSpPr>
        <p:spPr/>
        <p:txBody>
          <a:bodyPr/>
          <a:lstStyle/>
          <a:p>
            <a:r>
              <a:rPr lang="zh-TW" altLang="en-US" sz="6000" dirty="0"/>
              <a:t>問題緣起</a:t>
            </a:r>
          </a:p>
        </p:txBody>
      </p:sp>
      <p:sp>
        <p:nvSpPr>
          <p:cNvPr id="7" name="副標題 6">
            <a:extLst>
              <a:ext uri="{FF2B5EF4-FFF2-40B4-BE49-F238E27FC236}">
                <a16:creationId xmlns:a16="http://schemas.microsoft.com/office/drawing/2014/main" id="{69396D81-4144-451C-A03F-77953F4F9103}"/>
              </a:ext>
            </a:extLst>
          </p:cNvPr>
          <p:cNvSpPr>
            <a:spLocks noGrp="1"/>
          </p:cNvSpPr>
          <p:nvPr>
            <p:ph type="subTitle" idx="1"/>
          </p:nvPr>
        </p:nvSpPr>
        <p:spPr/>
        <p:txBody>
          <a:bodyPr/>
          <a:lstStyle/>
          <a:p>
            <a:r>
              <a:rPr lang="en-US" altLang="zh-TW" sz="60000" dirty="0"/>
              <a:t>1</a:t>
            </a:r>
            <a:endParaRPr lang="zh-TW" altLang="en-US" sz="60000" dirty="0"/>
          </a:p>
        </p:txBody>
      </p:sp>
      <p:sp>
        <p:nvSpPr>
          <p:cNvPr id="4" name="投影片編號版面配置區 3">
            <a:extLst>
              <a:ext uri="{FF2B5EF4-FFF2-40B4-BE49-F238E27FC236}">
                <a16:creationId xmlns:a16="http://schemas.microsoft.com/office/drawing/2014/main" id="{8A523D75-272D-41BD-963E-CF453ED33110}"/>
              </a:ext>
            </a:extLst>
          </p:cNvPr>
          <p:cNvSpPr>
            <a:spLocks noGrp="1"/>
          </p:cNvSpPr>
          <p:nvPr>
            <p:ph type="sldNum" sz="quarter" idx="4294967295"/>
          </p:nvPr>
        </p:nvSpPr>
        <p:spPr>
          <a:xfrm>
            <a:off x="10426700" y="6492875"/>
            <a:ext cx="1765300" cy="136525"/>
          </a:xfrm>
        </p:spPr>
        <p:txBody>
          <a:bodyPr/>
          <a:lstStyle/>
          <a:p>
            <a:fld id="{AA974AA9-7209-4293-A81E-0E1390B92DC8}" type="slidenum">
              <a:rPr lang="en-US" altLang="zh-TW" smtClean="0"/>
              <a:pPr/>
              <a:t>3</a:t>
            </a:fld>
            <a:endParaRPr lang="en-US" altLang="zh-TW"/>
          </a:p>
        </p:txBody>
      </p:sp>
    </p:spTree>
    <p:extLst>
      <p:ext uri="{BB962C8B-B14F-4D97-AF65-F5344CB8AC3E}">
        <p14:creationId xmlns:p14="http://schemas.microsoft.com/office/powerpoint/2010/main" val="722396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C18DC31-610C-421C-A14F-F74E863E2FF0}"/>
              </a:ext>
            </a:extLst>
          </p:cNvPr>
          <p:cNvSpPr>
            <a:spLocks noGrp="1"/>
          </p:cNvSpPr>
          <p:nvPr>
            <p:ph type="title"/>
          </p:nvPr>
        </p:nvSpPr>
        <p:spPr/>
        <p:txBody>
          <a:bodyPr/>
          <a:lstStyle/>
          <a:p>
            <a:r>
              <a:rPr lang="zh-TW" altLang="en-US" dirty="0"/>
              <a:t>問題緣起</a:t>
            </a:r>
          </a:p>
        </p:txBody>
      </p:sp>
      <p:sp>
        <p:nvSpPr>
          <p:cNvPr id="3" name="內容版面配置區 2">
            <a:extLst>
              <a:ext uri="{FF2B5EF4-FFF2-40B4-BE49-F238E27FC236}">
                <a16:creationId xmlns:a16="http://schemas.microsoft.com/office/drawing/2014/main" id="{87CEB416-B6B5-4039-BC27-F13BC3E18C86}"/>
              </a:ext>
            </a:extLst>
          </p:cNvPr>
          <p:cNvSpPr>
            <a:spLocks noGrp="1"/>
          </p:cNvSpPr>
          <p:nvPr>
            <p:ph idx="1"/>
          </p:nvPr>
        </p:nvSpPr>
        <p:spPr>
          <a:xfrm>
            <a:off x="838200" y="1201271"/>
            <a:ext cx="10515600" cy="4975692"/>
          </a:xfrm>
        </p:spPr>
        <p:txBody>
          <a:bodyPr>
            <a:normAutofit fontScale="85000" lnSpcReduction="10000"/>
          </a:bodyPr>
          <a:lstStyle/>
          <a:p>
            <a:pPr algn="just">
              <a:buFont typeface="Wingdings" panose="05000000000000000000" pitchFamily="2" charset="2"/>
              <a:buChar char="n"/>
            </a:pPr>
            <a:r>
              <a:rPr lang="zh-TW" altLang="en-US" sz="2600" dirty="0"/>
              <a:t>在向來的企業併購實務，如果</a:t>
            </a:r>
            <a:r>
              <a:rPr lang="en-US" altLang="zh-TW" sz="2600" dirty="0"/>
              <a:t>A</a:t>
            </a:r>
            <a:r>
              <a:rPr lang="zh-TW" altLang="en-US" sz="2600" dirty="0"/>
              <a:t>公司透過企業併購的方式，以溢價（亦即，以超過</a:t>
            </a:r>
            <a:r>
              <a:rPr lang="en-US" altLang="zh-TW" sz="2600" dirty="0"/>
              <a:t>B</a:t>
            </a:r>
            <a:r>
              <a:rPr lang="zh-TW" altLang="en-US" sz="2600" dirty="0"/>
              <a:t>公司帳面價值的價格）取得</a:t>
            </a:r>
            <a:r>
              <a:rPr lang="en-US" altLang="zh-TW" sz="2600" dirty="0"/>
              <a:t>B</a:t>
            </a:r>
            <a:r>
              <a:rPr lang="zh-TW" altLang="en-US" sz="2600" dirty="0"/>
              <a:t>公司的股權，在現行所得稅法第</a:t>
            </a:r>
            <a:r>
              <a:rPr lang="en-US" altLang="zh-TW" sz="2600" dirty="0"/>
              <a:t>60</a:t>
            </a:r>
            <a:r>
              <a:rPr lang="zh-TW" altLang="en-US" sz="2600" dirty="0"/>
              <a:t>條的規定下，只能就營業權、商標權、著作權、專利權及各種特許權等明白列舉的無形資產，攤提折舊；在前開列舉的無形資產之外，無法納入的部分（亦即無法滿足商業會計法第</a:t>
            </a:r>
            <a:r>
              <a:rPr lang="en-US" altLang="zh-TW" sz="2600" dirty="0"/>
              <a:t>41-1</a:t>
            </a:r>
            <a:r>
              <a:rPr lang="zh-TW" altLang="en-US" sz="2600" dirty="0"/>
              <a:t>條以及國際會計準則</a:t>
            </a:r>
            <a:r>
              <a:rPr lang="en-US" altLang="zh-TW" sz="2600" dirty="0"/>
              <a:t>38</a:t>
            </a:r>
            <a:r>
              <a:rPr lang="zh-TW" altLang="en-US" sz="2600" dirty="0"/>
              <a:t>號所規定的無形資產要件的部分），則歸為商譽，依企業併購法第</a:t>
            </a:r>
            <a:r>
              <a:rPr lang="en-US" altLang="zh-TW" sz="2600" dirty="0"/>
              <a:t>40</a:t>
            </a:r>
            <a:r>
              <a:rPr lang="zh-TW" altLang="en-US" sz="2600" dirty="0"/>
              <a:t>條攤銷。</a:t>
            </a:r>
          </a:p>
          <a:p>
            <a:pPr algn="just">
              <a:buFont typeface="Wingdings" panose="05000000000000000000" pitchFamily="2" charset="2"/>
              <a:buChar char="n"/>
            </a:pPr>
            <a:r>
              <a:rPr lang="zh-TW" altLang="en-US" sz="2600" dirty="0"/>
              <a:t>上開企業併購實務，在實際的作業上，產生的問題如下</a:t>
            </a:r>
            <a:r>
              <a:rPr lang="en-US" altLang="zh-TW" sz="2600" dirty="0"/>
              <a:t>:</a:t>
            </a:r>
          </a:p>
          <a:p>
            <a:pPr lvl="1" algn="just">
              <a:buFont typeface="Wingdings" panose="05000000000000000000" pitchFamily="2" charset="2"/>
              <a:buChar char="p"/>
            </a:pPr>
            <a:r>
              <a:rPr lang="zh-TW" altLang="en-US" sz="2600" dirty="0"/>
              <a:t>得以納入明文列舉的無形資產，只有營業權、商標權、著作權、專利權及各種特許權等少數項目，其實無法函括其他諸多的無形資產（例如積體電路電路布局權、電腦軟體等無形資產），特別是遺漏了</a:t>
            </a:r>
            <a:r>
              <a:rPr lang="zh-TW" altLang="en-US" sz="2600" b="1" u="sng" dirty="0"/>
              <a:t>營業秘密</a:t>
            </a:r>
            <a:r>
              <a:rPr lang="zh-TW" altLang="en-US" sz="2600" dirty="0"/>
              <a:t>此項深具實務意義的無形資產；換言之，</a:t>
            </a:r>
            <a:r>
              <a:rPr lang="en-US" altLang="zh-TW" sz="2600" dirty="0"/>
              <a:t>A</a:t>
            </a:r>
            <a:r>
              <a:rPr lang="zh-TW" altLang="en-US" sz="2600" dirty="0"/>
              <a:t>公司所付出的溢價，如果其中是為了取得營業秘密的目的所付出的對價，在現行所得稅法第</a:t>
            </a:r>
            <a:r>
              <a:rPr lang="en-US" altLang="zh-TW" sz="2600" dirty="0"/>
              <a:t>60</a:t>
            </a:r>
            <a:r>
              <a:rPr lang="zh-TW" altLang="en-US" sz="2600" dirty="0"/>
              <a:t>條的規定下，是無法攤銷的。</a:t>
            </a:r>
          </a:p>
          <a:p>
            <a:pPr lvl="1" algn="just">
              <a:buFont typeface="Wingdings" panose="05000000000000000000" pitchFamily="2" charset="2"/>
              <a:buChar char="p"/>
            </a:pPr>
            <a:r>
              <a:rPr lang="zh-TW" altLang="en-US" sz="2600" dirty="0"/>
              <a:t>無形資產一旦無法納入，前開所得稅法第</a:t>
            </a:r>
            <a:r>
              <a:rPr lang="en-US" altLang="zh-TW" sz="2600" dirty="0"/>
              <a:t>60</a:t>
            </a:r>
            <a:r>
              <a:rPr lang="zh-TW" altLang="en-US" sz="2600" dirty="0"/>
              <a:t>條列舉的項目，就只能歸類為商譽，然而，商譽雖然依照企業併購法第</a:t>
            </a:r>
            <a:r>
              <a:rPr lang="en-US" altLang="zh-TW" sz="2600" dirty="0"/>
              <a:t>40</a:t>
            </a:r>
            <a:r>
              <a:rPr lang="zh-TW" altLang="en-US" sz="2600" dirty="0"/>
              <a:t>條的規定，仍然得以攤銷，但在課稅實務上，稅捐機關對於商譽本身的認定，極為嚴格，所以常常造成徵納雙方的爭議，讓商譽攤銷的期待存在極大變數。</a:t>
            </a:r>
          </a:p>
          <a:p>
            <a:pPr lvl="1">
              <a:buFont typeface="Wingdings" panose="05000000000000000000" pitchFamily="2" charset="2"/>
              <a:buChar char="p"/>
            </a:pPr>
            <a:endParaRPr lang="zh-TW" altLang="en-US" sz="2600" dirty="0"/>
          </a:p>
          <a:p>
            <a:pPr lvl="1">
              <a:buFont typeface="Wingdings" panose="05000000000000000000" pitchFamily="2" charset="2"/>
              <a:buChar char="p"/>
            </a:pPr>
            <a:endParaRPr lang="zh-TW" altLang="en-US" dirty="0"/>
          </a:p>
          <a:p>
            <a:pPr marL="0" indent="0">
              <a:buNone/>
            </a:pPr>
            <a:endParaRPr lang="zh-TW" altLang="en-US" dirty="0"/>
          </a:p>
          <a:p>
            <a:endParaRPr lang="zh-TW" altLang="en-US" dirty="0"/>
          </a:p>
        </p:txBody>
      </p:sp>
      <p:sp>
        <p:nvSpPr>
          <p:cNvPr id="4" name="投影片編號版面配置區 3">
            <a:extLst>
              <a:ext uri="{FF2B5EF4-FFF2-40B4-BE49-F238E27FC236}">
                <a16:creationId xmlns:a16="http://schemas.microsoft.com/office/drawing/2014/main" id="{CA61CAAA-F619-4D38-965C-FC8144AD7DDA}"/>
              </a:ext>
            </a:extLst>
          </p:cNvPr>
          <p:cNvSpPr>
            <a:spLocks noGrp="1"/>
          </p:cNvSpPr>
          <p:nvPr>
            <p:ph type="sldNum" sz="quarter" idx="12"/>
          </p:nvPr>
        </p:nvSpPr>
        <p:spPr/>
        <p:txBody>
          <a:bodyPr/>
          <a:lstStyle/>
          <a:p>
            <a:fld id="{AA974AA9-7209-4293-A81E-0E1390B92DC8}" type="slidenum">
              <a:rPr lang="en-US" altLang="zh-TW" smtClean="0"/>
              <a:pPr/>
              <a:t>4</a:t>
            </a:fld>
            <a:endParaRPr lang="en-US" altLang="zh-TW"/>
          </a:p>
        </p:txBody>
      </p:sp>
      <p:sp>
        <p:nvSpPr>
          <p:cNvPr id="5" name="日期版面配置區 4">
            <a:extLst>
              <a:ext uri="{FF2B5EF4-FFF2-40B4-BE49-F238E27FC236}">
                <a16:creationId xmlns:a16="http://schemas.microsoft.com/office/drawing/2014/main" id="{ED755CB7-A0C5-4524-9817-4FF138D9343B}"/>
              </a:ext>
            </a:extLst>
          </p:cNvPr>
          <p:cNvSpPr>
            <a:spLocks noGrp="1"/>
          </p:cNvSpPr>
          <p:nvPr>
            <p:ph type="dt" sz="half" idx="10"/>
          </p:nvPr>
        </p:nvSpPr>
        <p:spPr/>
        <p:txBody>
          <a:bodyPr/>
          <a:lstStyle/>
          <a:p>
            <a:r>
              <a:rPr lang="en-US" altLang="zh-TW"/>
              <a:t>2020/11/18</a:t>
            </a:r>
          </a:p>
        </p:txBody>
      </p:sp>
      <p:sp>
        <p:nvSpPr>
          <p:cNvPr id="6" name="頁尾版面配置區 5">
            <a:extLst>
              <a:ext uri="{FF2B5EF4-FFF2-40B4-BE49-F238E27FC236}">
                <a16:creationId xmlns:a16="http://schemas.microsoft.com/office/drawing/2014/main" id="{EB9F2314-7012-41D5-9FFE-018AB1E78DF8}"/>
              </a:ext>
            </a:extLst>
          </p:cNvPr>
          <p:cNvSpPr>
            <a:spLocks noGrp="1"/>
          </p:cNvSpPr>
          <p:nvPr>
            <p:ph type="ftr" sz="quarter" idx="11"/>
          </p:nvPr>
        </p:nvSpPr>
        <p:spPr/>
        <p:txBody>
          <a:bodyPr/>
          <a:lstStyle/>
          <a:p>
            <a:r>
              <a:rPr lang="zh-TW" altLang="en-US"/>
              <a:t>企業併購法修正草案第</a:t>
            </a:r>
            <a:r>
              <a:rPr lang="en-US" altLang="zh-TW"/>
              <a:t>40-1</a:t>
            </a:r>
            <a:r>
              <a:rPr lang="zh-TW" altLang="en-US"/>
              <a:t>條所規定的「營業祕密」認定標準</a:t>
            </a:r>
          </a:p>
        </p:txBody>
      </p:sp>
    </p:spTree>
    <p:extLst>
      <p:ext uri="{BB962C8B-B14F-4D97-AF65-F5344CB8AC3E}">
        <p14:creationId xmlns:p14="http://schemas.microsoft.com/office/powerpoint/2010/main" val="965544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561F39A-ABC8-4AED-B4B8-7836215CC7D1}"/>
              </a:ext>
            </a:extLst>
          </p:cNvPr>
          <p:cNvSpPr>
            <a:spLocks noGrp="1"/>
          </p:cNvSpPr>
          <p:nvPr>
            <p:ph type="title"/>
          </p:nvPr>
        </p:nvSpPr>
        <p:spPr/>
        <p:txBody>
          <a:bodyPr/>
          <a:lstStyle/>
          <a:p>
            <a:r>
              <a:rPr lang="zh-TW" altLang="en-US" dirty="0"/>
              <a:t>問題緣起（續）</a:t>
            </a:r>
          </a:p>
        </p:txBody>
      </p:sp>
      <p:sp>
        <p:nvSpPr>
          <p:cNvPr id="3" name="內容版面配置區 2">
            <a:extLst>
              <a:ext uri="{FF2B5EF4-FFF2-40B4-BE49-F238E27FC236}">
                <a16:creationId xmlns:a16="http://schemas.microsoft.com/office/drawing/2014/main" id="{EDFCCB58-2EA0-49E6-A5AD-FED9F286E9F6}"/>
              </a:ext>
            </a:extLst>
          </p:cNvPr>
          <p:cNvSpPr>
            <a:spLocks noGrp="1"/>
          </p:cNvSpPr>
          <p:nvPr>
            <p:ph idx="1"/>
          </p:nvPr>
        </p:nvSpPr>
        <p:spPr>
          <a:xfrm>
            <a:off x="442912" y="2103120"/>
            <a:ext cx="11306175" cy="4073842"/>
          </a:xfrm>
        </p:spPr>
        <p:txBody>
          <a:bodyPr>
            <a:normAutofit fontScale="92500" lnSpcReduction="10000"/>
          </a:bodyPr>
          <a:lstStyle/>
          <a:p>
            <a:pPr>
              <a:buFont typeface="Wingdings" panose="05000000000000000000" pitchFamily="2" charset="2"/>
              <a:buChar char="n"/>
            </a:pPr>
            <a:r>
              <a:rPr lang="zh-TW" altLang="en-US" dirty="0"/>
              <a:t>本次企併法草案第</a:t>
            </a:r>
            <a:r>
              <a:rPr lang="en-US" altLang="zh-TW" dirty="0"/>
              <a:t>40-1</a:t>
            </a:r>
            <a:r>
              <a:rPr lang="zh-TW" altLang="en-US" dirty="0"/>
              <a:t>條，其目的就是在解決前開向來實務有關無形資產攤銷的</a:t>
            </a:r>
            <a:r>
              <a:rPr lang="zh-TW" altLang="en-US" u="sng" dirty="0"/>
              <a:t>課稅</a:t>
            </a:r>
            <a:r>
              <a:rPr lang="zh-TW" altLang="en-US" dirty="0"/>
              <a:t>問題，在草案所規定的內容下，得以攤銷的無形資產，已擴大其列舉的範圍，除了所得稅法原本規定的營業權、著作權、商標權、專利權及各種特許權外，還及於積體電路電路布局權、植物品種權、漁業權、礦業權、水權、營業秘密、電腦軟體。其中最有意義的，就是把營業秘密也納入列舉的無形資產。</a:t>
            </a:r>
          </a:p>
          <a:p>
            <a:pPr>
              <a:buFont typeface="Wingdings" panose="05000000000000000000" pitchFamily="2" charset="2"/>
              <a:buChar char="n"/>
            </a:pPr>
            <a:r>
              <a:rPr lang="zh-TW" altLang="en-US" dirty="0"/>
              <a:t>然而，雖然營業秘密已經納入列舉得攤銷的無形資產項目之一，但是，要滿足企併法草案第</a:t>
            </a:r>
            <a:r>
              <a:rPr lang="en-US" altLang="zh-TW" dirty="0"/>
              <a:t>40-1</a:t>
            </a:r>
            <a:r>
              <a:rPr lang="zh-TW" altLang="en-US" dirty="0"/>
              <a:t>條得攤銷的營業秘密，依同法的規定，尚須符合該條第</a:t>
            </a:r>
            <a:r>
              <a:rPr lang="en-US" altLang="zh-TW" dirty="0"/>
              <a:t>1</a:t>
            </a:r>
            <a:r>
              <a:rPr lang="zh-TW" altLang="en-US" dirty="0"/>
              <a:t>項所界定的無形資產要件。換言之，營業秘密必須具有「可辨認性、可被公司控制、有未來經濟效益及金額能可靠衡量」，才能夠依同條第</a:t>
            </a:r>
            <a:r>
              <a:rPr lang="en-US" altLang="zh-TW" dirty="0"/>
              <a:t>2</a:t>
            </a:r>
            <a:r>
              <a:rPr lang="zh-TW" altLang="en-US" dirty="0"/>
              <a:t>項主張攤銷（其實這些要件，就是商業會計法第</a:t>
            </a:r>
            <a:r>
              <a:rPr lang="en-US" altLang="zh-TW" dirty="0"/>
              <a:t>41-1</a:t>
            </a:r>
            <a:r>
              <a:rPr lang="zh-TW" altLang="en-US" dirty="0"/>
              <a:t>條以及國際會計準則</a:t>
            </a:r>
            <a:r>
              <a:rPr lang="en-US" altLang="zh-TW" dirty="0"/>
              <a:t>38</a:t>
            </a:r>
            <a:r>
              <a:rPr lang="zh-TW" altLang="en-US" dirty="0"/>
              <a:t>號對於無形資產的認定所規定的要件）。</a:t>
            </a:r>
          </a:p>
          <a:p>
            <a:pPr marL="0" indent="0">
              <a:buNone/>
            </a:pPr>
            <a:endParaRPr lang="zh-TW" altLang="en-US" dirty="0"/>
          </a:p>
          <a:p>
            <a:pPr>
              <a:buFont typeface="Wingdings" panose="05000000000000000000" pitchFamily="2" charset="2"/>
              <a:buChar char="p"/>
            </a:pPr>
            <a:endParaRPr lang="zh-TW" altLang="en-US" dirty="0"/>
          </a:p>
        </p:txBody>
      </p:sp>
      <p:sp>
        <p:nvSpPr>
          <p:cNvPr id="4" name="投影片編號版面配置區 3">
            <a:extLst>
              <a:ext uri="{FF2B5EF4-FFF2-40B4-BE49-F238E27FC236}">
                <a16:creationId xmlns:a16="http://schemas.microsoft.com/office/drawing/2014/main" id="{3FCF20D2-4081-448E-84E5-A0448A60104D}"/>
              </a:ext>
            </a:extLst>
          </p:cNvPr>
          <p:cNvSpPr>
            <a:spLocks noGrp="1"/>
          </p:cNvSpPr>
          <p:nvPr>
            <p:ph type="sldNum" sz="quarter" idx="12"/>
          </p:nvPr>
        </p:nvSpPr>
        <p:spPr/>
        <p:txBody>
          <a:bodyPr/>
          <a:lstStyle/>
          <a:p>
            <a:fld id="{AA974AA9-7209-4293-A81E-0E1390B92DC8}" type="slidenum">
              <a:rPr lang="en-US" altLang="zh-TW" smtClean="0"/>
              <a:pPr/>
              <a:t>5</a:t>
            </a:fld>
            <a:endParaRPr lang="en-US" altLang="zh-TW"/>
          </a:p>
        </p:txBody>
      </p:sp>
      <p:sp>
        <p:nvSpPr>
          <p:cNvPr id="5" name="日期版面配置區 4">
            <a:extLst>
              <a:ext uri="{FF2B5EF4-FFF2-40B4-BE49-F238E27FC236}">
                <a16:creationId xmlns:a16="http://schemas.microsoft.com/office/drawing/2014/main" id="{9D792667-E6D8-40EB-A462-5CA2AFCF235A}"/>
              </a:ext>
            </a:extLst>
          </p:cNvPr>
          <p:cNvSpPr>
            <a:spLocks noGrp="1"/>
          </p:cNvSpPr>
          <p:nvPr>
            <p:ph type="dt" sz="half" idx="10"/>
          </p:nvPr>
        </p:nvSpPr>
        <p:spPr/>
        <p:txBody>
          <a:bodyPr/>
          <a:lstStyle/>
          <a:p>
            <a:r>
              <a:rPr lang="en-US" altLang="zh-TW"/>
              <a:t>2020/11/18</a:t>
            </a:r>
          </a:p>
        </p:txBody>
      </p:sp>
      <p:sp>
        <p:nvSpPr>
          <p:cNvPr id="6" name="頁尾版面配置區 5">
            <a:extLst>
              <a:ext uri="{FF2B5EF4-FFF2-40B4-BE49-F238E27FC236}">
                <a16:creationId xmlns:a16="http://schemas.microsoft.com/office/drawing/2014/main" id="{0D3CE665-1FE6-47F6-9DBE-DD297E36DBFE}"/>
              </a:ext>
            </a:extLst>
          </p:cNvPr>
          <p:cNvSpPr>
            <a:spLocks noGrp="1"/>
          </p:cNvSpPr>
          <p:nvPr>
            <p:ph type="ftr" sz="quarter" idx="11"/>
          </p:nvPr>
        </p:nvSpPr>
        <p:spPr/>
        <p:txBody>
          <a:bodyPr/>
          <a:lstStyle/>
          <a:p>
            <a:r>
              <a:rPr lang="zh-TW" altLang="en-US"/>
              <a:t>企業併購法修正草案第</a:t>
            </a:r>
            <a:r>
              <a:rPr lang="en-US" altLang="zh-TW"/>
              <a:t>40-1</a:t>
            </a:r>
            <a:r>
              <a:rPr lang="zh-TW" altLang="en-US"/>
              <a:t>條所規定的「營業祕密」認定標準</a:t>
            </a:r>
          </a:p>
        </p:txBody>
      </p:sp>
    </p:spTree>
    <p:extLst>
      <p:ext uri="{BB962C8B-B14F-4D97-AF65-F5344CB8AC3E}">
        <p14:creationId xmlns:p14="http://schemas.microsoft.com/office/powerpoint/2010/main" val="3863074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EA763660-7A03-42B0-8DCA-11A03EF0CA6E}"/>
              </a:ext>
            </a:extLst>
          </p:cNvPr>
          <p:cNvSpPr>
            <a:spLocks noGrp="1"/>
          </p:cNvSpPr>
          <p:nvPr>
            <p:ph type="title"/>
          </p:nvPr>
        </p:nvSpPr>
        <p:spPr/>
        <p:txBody>
          <a:bodyPr/>
          <a:lstStyle/>
          <a:p>
            <a:r>
              <a:rPr lang="zh-TW" altLang="en-US" sz="6000" dirty="0"/>
              <a:t>問題分析</a:t>
            </a:r>
          </a:p>
        </p:txBody>
      </p:sp>
      <p:sp>
        <p:nvSpPr>
          <p:cNvPr id="8" name="副標題 7">
            <a:extLst>
              <a:ext uri="{FF2B5EF4-FFF2-40B4-BE49-F238E27FC236}">
                <a16:creationId xmlns:a16="http://schemas.microsoft.com/office/drawing/2014/main" id="{D44E22B3-6576-40CE-91D5-B4D52A54F683}"/>
              </a:ext>
            </a:extLst>
          </p:cNvPr>
          <p:cNvSpPr>
            <a:spLocks noGrp="1"/>
          </p:cNvSpPr>
          <p:nvPr>
            <p:ph type="subTitle" idx="1"/>
          </p:nvPr>
        </p:nvSpPr>
        <p:spPr/>
        <p:txBody>
          <a:bodyPr/>
          <a:lstStyle/>
          <a:p>
            <a:r>
              <a:rPr lang="en-US" altLang="zh-TW" sz="60000" dirty="0"/>
              <a:t>2</a:t>
            </a:r>
            <a:endParaRPr lang="zh-TW" altLang="en-US" sz="60000" dirty="0"/>
          </a:p>
        </p:txBody>
      </p:sp>
      <p:sp>
        <p:nvSpPr>
          <p:cNvPr id="6" name="投影片編號版面配置區 5">
            <a:extLst>
              <a:ext uri="{FF2B5EF4-FFF2-40B4-BE49-F238E27FC236}">
                <a16:creationId xmlns:a16="http://schemas.microsoft.com/office/drawing/2014/main" id="{C725EDFF-8C33-4783-A05E-3F90D6737A11}"/>
              </a:ext>
            </a:extLst>
          </p:cNvPr>
          <p:cNvSpPr>
            <a:spLocks noGrp="1"/>
          </p:cNvSpPr>
          <p:nvPr>
            <p:ph type="sldNum" sz="quarter" idx="4294967295"/>
          </p:nvPr>
        </p:nvSpPr>
        <p:spPr>
          <a:xfrm>
            <a:off x="10426700" y="6492875"/>
            <a:ext cx="1765300" cy="136525"/>
          </a:xfrm>
        </p:spPr>
        <p:txBody>
          <a:bodyPr/>
          <a:lstStyle/>
          <a:p>
            <a:fld id="{AA974AA9-7209-4293-A81E-0E1390B92DC8}" type="slidenum">
              <a:rPr lang="en-US" altLang="zh-TW" smtClean="0"/>
              <a:pPr/>
              <a:t>6</a:t>
            </a:fld>
            <a:endParaRPr lang="en-US" altLang="zh-TW"/>
          </a:p>
        </p:txBody>
      </p:sp>
    </p:spTree>
    <p:extLst>
      <p:ext uri="{BB962C8B-B14F-4D97-AF65-F5344CB8AC3E}">
        <p14:creationId xmlns:p14="http://schemas.microsoft.com/office/powerpoint/2010/main" val="4016040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A6D2D1-82C6-4B4C-B90B-6EAA551470CC}"/>
              </a:ext>
            </a:extLst>
          </p:cNvPr>
          <p:cNvSpPr>
            <a:spLocks noGrp="1"/>
          </p:cNvSpPr>
          <p:nvPr>
            <p:ph type="title"/>
          </p:nvPr>
        </p:nvSpPr>
        <p:spPr/>
        <p:txBody>
          <a:bodyPr/>
          <a:lstStyle/>
          <a:p>
            <a:r>
              <a:rPr lang="zh-TW" altLang="en-US" dirty="0"/>
              <a:t>問題分析</a:t>
            </a:r>
          </a:p>
        </p:txBody>
      </p:sp>
      <p:sp>
        <p:nvSpPr>
          <p:cNvPr id="3" name="內容版面配置區 2">
            <a:extLst>
              <a:ext uri="{FF2B5EF4-FFF2-40B4-BE49-F238E27FC236}">
                <a16:creationId xmlns:a16="http://schemas.microsoft.com/office/drawing/2014/main" id="{71ADBD85-C3FB-4F18-8830-F86A3DAF2469}"/>
              </a:ext>
            </a:extLst>
          </p:cNvPr>
          <p:cNvSpPr>
            <a:spLocks noGrp="1"/>
          </p:cNvSpPr>
          <p:nvPr>
            <p:ph idx="1"/>
          </p:nvPr>
        </p:nvSpPr>
        <p:spPr>
          <a:xfrm>
            <a:off x="442912" y="1138518"/>
            <a:ext cx="11306175" cy="5079402"/>
          </a:xfrm>
        </p:spPr>
        <p:txBody>
          <a:bodyPr>
            <a:normAutofit fontScale="62500" lnSpcReduction="20000"/>
          </a:bodyPr>
          <a:lstStyle/>
          <a:p>
            <a:pPr marL="0" indent="0">
              <a:buNone/>
            </a:pPr>
            <a:r>
              <a:rPr lang="zh-TW" altLang="en-US" dirty="0"/>
              <a:t>本於以上問題緣起的說明，所見如下</a:t>
            </a:r>
            <a:r>
              <a:rPr lang="en-US" altLang="zh-TW" dirty="0"/>
              <a:t>:</a:t>
            </a:r>
          </a:p>
          <a:p>
            <a:pPr marL="457200" indent="-457200">
              <a:lnSpc>
                <a:spcPct val="120000"/>
              </a:lnSpc>
              <a:buFont typeface="Wingdings" panose="05000000000000000000" pitchFamily="2" charset="2"/>
              <a:buChar char="n"/>
            </a:pPr>
            <a:r>
              <a:rPr lang="zh-TW" altLang="en-US" dirty="0"/>
              <a:t>企併法草案第</a:t>
            </a:r>
            <a:r>
              <a:rPr lang="en-US" altLang="zh-TW" dirty="0"/>
              <a:t>40-1 </a:t>
            </a:r>
            <a:r>
              <a:rPr lang="zh-TW" altLang="en-US" dirty="0"/>
              <a:t>雖然沒有明白規定，但是從法律適用的體系性解釋來看，企併法草案第</a:t>
            </a:r>
            <a:r>
              <a:rPr lang="en-US" altLang="zh-TW" dirty="0"/>
              <a:t>40-1</a:t>
            </a:r>
            <a:r>
              <a:rPr lang="zh-TW" altLang="en-US" dirty="0"/>
              <a:t>條雖然嘗試把營業秘密納入得攤銷的資產，但是，在具體的個案上，能夠依該條第</a:t>
            </a:r>
            <a:r>
              <a:rPr lang="en-US" altLang="zh-TW" dirty="0"/>
              <a:t>2</a:t>
            </a:r>
            <a:r>
              <a:rPr lang="zh-TW" altLang="en-US" dirty="0"/>
              <a:t>項主張攤銷的營業秘密，其實必須同時符合以下兩個法律所規定的要件</a:t>
            </a:r>
            <a:r>
              <a:rPr lang="en-US" altLang="zh-TW" dirty="0"/>
              <a:t>:</a:t>
            </a:r>
          </a:p>
          <a:p>
            <a:pPr marL="457200" indent="-457200">
              <a:lnSpc>
                <a:spcPct val="120000"/>
              </a:lnSpc>
              <a:buFont typeface="Wingdings" panose="05000000000000000000" pitchFamily="2" charset="2"/>
              <a:buChar char="p"/>
            </a:pPr>
            <a:r>
              <a:rPr lang="zh-TW" altLang="en-US" sz="2900" dirty="0"/>
              <a:t>首先，此營業秘密必須要符合營業秘密法第</a:t>
            </a:r>
            <a:r>
              <a:rPr lang="en-US" altLang="zh-TW" sz="2900" dirty="0"/>
              <a:t>2</a:t>
            </a:r>
            <a:r>
              <a:rPr lang="zh-TW" altLang="en-US" sz="2900" dirty="0"/>
              <a:t>條的三個要件；也就是：</a:t>
            </a:r>
            <a:endParaRPr lang="en-US" altLang="zh-TW" sz="2900" dirty="0"/>
          </a:p>
          <a:p>
            <a:pPr marL="1371600" lvl="2" indent="-457200">
              <a:buFont typeface="+mj-lt"/>
              <a:buAutoNum type="arabicPeriod"/>
            </a:pPr>
            <a:r>
              <a:rPr lang="zh-TW" altLang="en-US" sz="2300" dirty="0"/>
              <a:t>非一般涉及該類資訊之人所知者。</a:t>
            </a:r>
          </a:p>
          <a:p>
            <a:pPr marL="1371600" lvl="2" indent="-457200">
              <a:buFont typeface="+mj-lt"/>
              <a:buAutoNum type="arabicPeriod"/>
            </a:pPr>
            <a:r>
              <a:rPr lang="zh-TW" altLang="en-US" sz="2300" dirty="0"/>
              <a:t>因其秘密性而具有實際或潛在之經濟價值者。</a:t>
            </a:r>
          </a:p>
          <a:p>
            <a:pPr marL="1371600" lvl="2" indent="-457200">
              <a:buFont typeface="+mj-lt"/>
              <a:buAutoNum type="arabicPeriod"/>
            </a:pPr>
            <a:r>
              <a:rPr lang="zh-TW" altLang="en-US" sz="2300" dirty="0"/>
              <a:t>所有人已採取合理之保密措施者。</a:t>
            </a:r>
          </a:p>
          <a:p>
            <a:pPr marL="457200" lvl="1" indent="0">
              <a:buNone/>
            </a:pPr>
            <a:r>
              <a:rPr lang="zh-TW" altLang="en-US" sz="2900" dirty="0"/>
              <a:t>上開要件即所謂的營業秘密的法定要件</a:t>
            </a:r>
            <a:r>
              <a:rPr lang="en-US" altLang="zh-TW" sz="2900" dirty="0"/>
              <a:t>;</a:t>
            </a:r>
            <a:r>
              <a:rPr lang="zh-TW" altLang="en-US" sz="2900" dirty="0"/>
              <a:t>不符合上開要件的無形資產，不屬於法律所保護的營業秘密。以下為分析方便的目的，</a:t>
            </a:r>
            <a:r>
              <a:rPr lang="zh-TW" altLang="en-US" sz="2900" b="1" u="sng" dirty="0"/>
              <a:t>就此三項要件，界定為「營業秘密的法務要件」</a:t>
            </a:r>
            <a:endParaRPr lang="en-US" altLang="zh-TW" sz="2900" b="1" u="sng" dirty="0"/>
          </a:p>
          <a:p>
            <a:pPr marL="457200" lvl="1" indent="-457200">
              <a:lnSpc>
                <a:spcPct val="120000"/>
              </a:lnSpc>
              <a:buClr>
                <a:schemeClr val="accent1"/>
              </a:buClr>
              <a:buFont typeface="Wingdings" panose="05000000000000000000" pitchFamily="2" charset="2"/>
              <a:buChar char="p"/>
            </a:pPr>
            <a:r>
              <a:rPr lang="zh-TW" altLang="en-US" sz="2900" dirty="0"/>
              <a:t>在滿足了營業秘密法第</a:t>
            </a:r>
            <a:r>
              <a:rPr lang="en-US" altLang="zh-TW" sz="2900" dirty="0"/>
              <a:t>2</a:t>
            </a:r>
            <a:r>
              <a:rPr lang="zh-TW" altLang="en-US" sz="2900" dirty="0"/>
              <a:t>條所規定的要件之後，還要再檢視是不是滿足企併法草案第</a:t>
            </a:r>
            <a:r>
              <a:rPr lang="en-US" altLang="zh-TW" sz="2900" dirty="0"/>
              <a:t>40-1</a:t>
            </a:r>
            <a:r>
              <a:rPr lang="zh-TW" altLang="en-US" sz="2900" dirty="0"/>
              <a:t>條第</a:t>
            </a:r>
            <a:r>
              <a:rPr lang="en-US" altLang="zh-TW" sz="2900" dirty="0"/>
              <a:t>1</a:t>
            </a:r>
            <a:r>
              <a:rPr lang="zh-TW" altLang="en-US" sz="2900" dirty="0"/>
              <a:t>項所規定的如下要件；也就是：</a:t>
            </a:r>
            <a:endParaRPr lang="en-US" altLang="zh-TW" sz="2900" dirty="0"/>
          </a:p>
          <a:p>
            <a:pPr marL="1371600" lvl="2" indent="-457200">
              <a:buFont typeface="+mj-lt"/>
              <a:buAutoNum type="arabicPeriod"/>
            </a:pPr>
            <a:r>
              <a:rPr lang="zh-TW" altLang="en-US" sz="2300" dirty="0"/>
              <a:t>可辨認性</a:t>
            </a:r>
          </a:p>
          <a:p>
            <a:pPr marL="1371600" lvl="2" indent="-457200">
              <a:buFont typeface="+mj-lt"/>
              <a:buAutoNum type="arabicPeriod"/>
            </a:pPr>
            <a:r>
              <a:rPr lang="zh-TW" altLang="en-US" sz="2300" dirty="0"/>
              <a:t>可被公司控制</a:t>
            </a:r>
          </a:p>
          <a:p>
            <a:pPr marL="1371600" lvl="2" indent="-457200">
              <a:buFont typeface="+mj-lt"/>
              <a:buAutoNum type="arabicPeriod"/>
            </a:pPr>
            <a:r>
              <a:rPr lang="zh-TW" altLang="en-US" sz="2300" dirty="0"/>
              <a:t>有未來經濟效益</a:t>
            </a:r>
          </a:p>
          <a:p>
            <a:pPr marL="1371600" lvl="2" indent="-457200">
              <a:buFont typeface="+mj-lt"/>
              <a:buAutoNum type="arabicPeriod"/>
            </a:pPr>
            <a:r>
              <a:rPr lang="zh-TW" altLang="en-US" sz="2300" dirty="0"/>
              <a:t>金額能可靠衡量</a:t>
            </a:r>
          </a:p>
          <a:p>
            <a:pPr marL="457200" lvl="1" indent="0">
              <a:buNone/>
            </a:pPr>
            <a:r>
              <a:rPr lang="zh-TW" altLang="en-US" sz="2900" dirty="0"/>
              <a:t>上開規定在企併法草案第</a:t>
            </a:r>
            <a:r>
              <a:rPr lang="en-US" altLang="zh-TW" sz="2900" dirty="0"/>
              <a:t>40-1</a:t>
            </a:r>
            <a:r>
              <a:rPr lang="zh-TW" altLang="en-US" sz="2900" dirty="0"/>
              <a:t>條所規定的要件，其實是將財務會計原則所定義的無形資產法律化，不符合上開要件的無形資產，就無法依該條第</a:t>
            </a:r>
            <a:r>
              <a:rPr lang="en-US" altLang="zh-TW" sz="2900" dirty="0"/>
              <a:t>2</a:t>
            </a:r>
            <a:r>
              <a:rPr lang="zh-TW" altLang="en-US" sz="2900" dirty="0"/>
              <a:t>項主張攤銷；以下為分析方便的目的，</a:t>
            </a:r>
            <a:r>
              <a:rPr lang="zh-TW" altLang="en-US" sz="2900" b="1" u="sng" dirty="0"/>
              <a:t>就此四項要件，界定為「營業秘密的財務要件」</a:t>
            </a:r>
            <a:r>
              <a:rPr lang="zh-TW" altLang="en-US" sz="2900" dirty="0"/>
              <a:t>。</a:t>
            </a:r>
          </a:p>
        </p:txBody>
      </p:sp>
      <p:sp>
        <p:nvSpPr>
          <p:cNvPr id="4" name="投影片編號版面配置區 3">
            <a:extLst>
              <a:ext uri="{FF2B5EF4-FFF2-40B4-BE49-F238E27FC236}">
                <a16:creationId xmlns:a16="http://schemas.microsoft.com/office/drawing/2014/main" id="{79A29CB5-860E-4629-8DEA-520C70C3DAF9}"/>
              </a:ext>
            </a:extLst>
          </p:cNvPr>
          <p:cNvSpPr>
            <a:spLocks noGrp="1"/>
          </p:cNvSpPr>
          <p:nvPr>
            <p:ph type="sldNum" sz="quarter" idx="12"/>
          </p:nvPr>
        </p:nvSpPr>
        <p:spPr/>
        <p:txBody>
          <a:bodyPr/>
          <a:lstStyle/>
          <a:p>
            <a:fld id="{AA974AA9-7209-4293-A81E-0E1390B92DC8}" type="slidenum">
              <a:rPr lang="en-US" altLang="zh-TW" smtClean="0"/>
              <a:pPr/>
              <a:t>7</a:t>
            </a:fld>
            <a:endParaRPr lang="en-US" altLang="zh-TW"/>
          </a:p>
        </p:txBody>
      </p:sp>
      <p:sp>
        <p:nvSpPr>
          <p:cNvPr id="5" name="日期版面配置區 4">
            <a:extLst>
              <a:ext uri="{FF2B5EF4-FFF2-40B4-BE49-F238E27FC236}">
                <a16:creationId xmlns:a16="http://schemas.microsoft.com/office/drawing/2014/main" id="{EF873007-DF7A-40E5-B977-48495AC3E7B0}"/>
              </a:ext>
            </a:extLst>
          </p:cNvPr>
          <p:cNvSpPr>
            <a:spLocks noGrp="1"/>
          </p:cNvSpPr>
          <p:nvPr>
            <p:ph type="dt" sz="half" idx="10"/>
          </p:nvPr>
        </p:nvSpPr>
        <p:spPr/>
        <p:txBody>
          <a:bodyPr/>
          <a:lstStyle/>
          <a:p>
            <a:r>
              <a:rPr lang="en-US" altLang="zh-TW"/>
              <a:t>2020/11/18</a:t>
            </a:r>
          </a:p>
        </p:txBody>
      </p:sp>
      <p:sp>
        <p:nvSpPr>
          <p:cNvPr id="6" name="頁尾版面配置區 5">
            <a:extLst>
              <a:ext uri="{FF2B5EF4-FFF2-40B4-BE49-F238E27FC236}">
                <a16:creationId xmlns:a16="http://schemas.microsoft.com/office/drawing/2014/main" id="{07A86D66-E283-40D4-BF80-EAE5BC35CF6A}"/>
              </a:ext>
            </a:extLst>
          </p:cNvPr>
          <p:cNvSpPr>
            <a:spLocks noGrp="1"/>
          </p:cNvSpPr>
          <p:nvPr>
            <p:ph type="ftr" sz="quarter" idx="11"/>
          </p:nvPr>
        </p:nvSpPr>
        <p:spPr/>
        <p:txBody>
          <a:bodyPr/>
          <a:lstStyle/>
          <a:p>
            <a:r>
              <a:rPr lang="zh-TW" altLang="en-US"/>
              <a:t>企業併購法修正草案第</a:t>
            </a:r>
            <a:r>
              <a:rPr lang="en-US" altLang="zh-TW"/>
              <a:t>40-1</a:t>
            </a:r>
            <a:r>
              <a:rPr lang="zh-TW" altLang="en-US"/>
              <a:t>條所規定的「營業祕密」認定標準</a:t>
            </a:r>
          </a:p>
        </p:txBody>
      </p:sp>
    </p:spTree>
    <p:extLst>
      <p:ext uri="{BB962C8B-B14F-4D97-AF65-F5344CB8AC3E}">
        <p14:creationId xmlns:p14="http://schemas.microsoft.com/office/powerpoint/2010/main" val="1856216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6E59E7-BEA6-439C-ADF7-60E096A720B6}"/>
              </a:ext>
            </a:extLst>
          </p:cNvPr>
          <p:cNvSpPr>
            <a:spLocks noGrp="1"/>
          </p:cNvSpPr>
          <p:nvPr>
            <p:ph type="title"/>
          </p:nvPr>
        </p:nvSpPr>
        <p:spPr/>
        <p:txBody>
          <a:bodyPr/>
          <a:lstStyle/>
          <a:p>
            <a:r>
              <a:rPr lang="zh-TW" altLang="en-US" dirty="0"/>
              <a:t>問題分析（續）</a:t>
            </a:r>
          </a:p>
        </p:txBody>
      </p:sp>
      <p:sp>
        <p:nvSpPr>
          <p:cNvPr id="3" name="內容版面配置區 2">
            <a:extLst>
              <a:ext uri="{FF2B5EF4-FFF2-40B4-BE49-F238E27FC236}">
                <a16:creationId xmlns:a16="http://schemas.microsoft.com/office/drawing/2014/main" id="{9CA41B2B-EAAF-4BA8-8E5D-30A201DB56BC}"/>
              </a:ext>
            </a:extLst>
          </p:cNvPr>
          <p:cNvSpPr>
            <a:spLocks noGrp="1"/>
          </p:cNvSpPr>
          <p:nvPr>
            <p:ph idx="1"/>
          </p:nvPr>
        </p:nvSpPr>
        <p:spPr>
          <a:xfrm>
            <a:off x="442912" y="1123396"/>
            <a:ext cx="11306175" cy="5226703"/>
          </a:xfrm>
        </p:spPr>
        <p:txBody>
          <a:bodyPr/>
          <a:lstStyle/>
          <a:p>
            <a:pPr>
              <a:buFont typeface="Wingdings" panose="05000000000000000000" pitchFamily="2" charset="2"/>
              <a:buChar char="n"/>
            </a:pPr>
            <a:r>
              <a:rPr lang="zh-TW" altLang="en-US" sz="2200" dirty="0"/>
              <a:t>就營業秘密的</a:t>
            </a:r>
            <a:r>
              <a:rPr lang="zh-TW" altLang="en-US" sz="2200" u="sng" dirty="0"/>
              <a:t>財務要件</a:t>
            </a:r>
            <a:r>
              <a:rPr lang="zh-TW" altLang="en-US" sz="2200" dirty="0"/>
              <a:t>方面，其實現行實務已經有相對成熟的做法，就是會委由會計師或無形資產鑑價單位就企業併購所取得的無形資產，做出所謂的</a:t>
            </a:r>
            <a:r>
              <a:rPr lang="en-US" altLang="zh-TW" sz="2200" dirty="0"/>
              <a:t>PPA</a:t>
            </a:r>
            <a:r>
              <a:rPr lang="zh-TW" altLang="en-US" sz="2200" dirty="0"/>
              <a:t>報告（</a:t>
            </a:r>
            <a:r>
              <a:rPr lang="en-US" altLang="zh-TW" sz="2200" dirty="0"/>
              <a:t>Purchase Price Allocation Report</a:t>
            </a:r>
            <a:r>
              <a:rPr lang="zh-TW" altLang="en-US" sz="2200" dirty="0"/>
              <a:t>；「收購價格分擔報告」）。此</a:t>
            </a:r>
            <a:r>
              <a:rPr lang="en-US" altLang="zh-TW" sz="2200" dirty="0"/>
              <a:t>PPA</a:t>
            </a:r>
            <a:r>
              <a:rPr lang="zh-TW" altLang="en-US" sz="2200" dirty="0"/>
              <a:t>報告的作業實務，除了可以滿足財務報告的報導需求，同時也可以服務於稅務的目的（只是在企併法草案第</a:t>
            </a:r>
            <a:r>
              <a:rPr lang="en-US" altLang="zh-TW" sz="2200" dirty="0"/>
              <a:t>40-1</a:t>
            </a:r>
            <a:r>
              <a:rPr lang="zh-TW" altLang="en-US" sz="2200" dirty="0"/>
              <a:t>條出台之前，</a:t>
            </a:r>
            <a:r>
              <a:rPr lang="en-US" altLang="zh-TW" sz="2200" dirty="0"/>
              <a:t>PPA</a:t>
            </a:r>
            <a:r>
              <a:rPr lang="zh-TW" altLang="en-US" sz="2200" dirty="0"/>
              <a:t>報告不會特別針對營業秘密此一項目特別做出辨識，只會就已列舉的項目諸如專利權、商標權等加以配價，其餘納入商譽），財會實務上已經有成熟的作法。</a:t>
            </a:r>
            <a:endParaRPr lang="en-US" altLang="zh-TW" sz="2200" dirty="0"/>
          </a:p>
          <a:p>
            <a:pPr>
              <a:buFont typeface="Wingdings" panose="05000000000000000000" pitchFamily="2" charset="2"/>
              <a:buChar char="n"/>
            </a:pPr>
            <a:r>
              <a:rPr lang="zh-TW" altLang="en-US" sz="2200" dirty="0"/>
              <a:t>就營業秘密的</a:t>
            </a:r>
            <a:r>
              <a:rPr lang="zh-TW" altLang="en-US" sz="2200" u="sng" dirty="0"/>
              <a:t>法務要件</a:t>
            </a:r>
            <a:r>
              <a:rPr lang="zh-TW" altLang="en-US" sz="2200" dirty="0"/>
              <a:t>方面，現行併購實務，尚無第三方（就專業領域而言，應該合適由律師擔任）做出辨識以及提供法律意見的作法；因為，在過去所得稅法第</a:t>
            </a:r>
            <a:r>
              <a:rPr lang="en-US" altLang="zh-TW" sz="2200" dirty="0"/>
              <a:t>60</a:t>
            </a:r>
            <a:r>
              <a:rPr lang="zh-TW" altLang="en-US" sz="2200" dirty="0"/>
              <a:t>條第</a:t>
            </a:r>
            <a:r>
              <a:rPr lang="en-US" altLang="zh-TW" sz="2200" dirty="0"/>
              <a:t>1</a:t>
            </a:r>
            <a:r>
              <a:rPr lang="zh-TW" altLang="en-US" sz="2200" dirty="0"/>
              <a:t>項的規定下，營業秘密根本不是在稅上得以攤銷的項目，所以沒有特別加以辨識作出區別的實益；一旦企併法草案第</a:t>
            </a:r>
            <a:r>
              <a:rPr lang="en-US" altLang="zh-TW" sz="2200" dirty="0"/>
              <a:t>40-1</a:t>
            </a:r>
            <a:r>
              <a:rPr lang="zh-TW" altLang="en-US" sz="2200" dirty="0"/>
              <a:t>條將營業秘密納入列舉的得攤銷無形資產後，此項營業秘密的邊界及範圍如何，即有加以辨識之必要（因為營業秘密不同於專利權及商標權，有明確的登記外觀，必須由法律專業本於營業秘密法的規定加以辨識）。另外，為強化其客觀性，如果此營業秘密的範圍係由公司自行認定，亦不易由稅局所採認，合適考慮由外部律師本於查證結果，出具法律意見，供作會計師或無形資產鑑價單位出具</a:t>
            </a:r>
            <a:r>
              <a:rPr lang="en-US" altLang="zh-TW" sz="2200" dirty="0"/>
              <a:t>PPA</a:t>
            </a:r>
            <a:r>
              <a:rPr lang="zh-TW" altLang="en-US" sz="2200" dirty="0"/>
              <a:t>報告的前提基礎。</a:t>
            </a:r>
          </a:p>
        </p:txBody>
      </p:sp>
      <p:sp>
        <p:nvSpPr>
          <p:cNvPr id="4" name="投影片編號版面配置區 3">
            <a:extLst>
              <a:ext uri="{FF2B5EF4-FFF2-40B4-BE49-F238E27FC236}">
                <a16:creationId xmlns:a16="http://schemas.microsoft.com/office/drawing/2014/main" id="{2AEB24D3-FC0B-43DE-88EA-B6865F9500F5}"/>
              </a:ext>
            </a:extLst>
          </p:cNvPr>
          <p:cNvSpPr>
            <a:spLocks noGrp="1"/>
          </p:cNvSpPr>
          <p:nvPr>
            <p:ph type="sldNum" sz="quarter" idx="12"/>
          </p:nvPr>
        </p:nvSpPr>
        <p:spPr/>
        <p:txBody>
          <a:bodyPr/>
          <a:lstStyle/>
          <a:p>
            <a:fld id="{AA974AA9-7209-4293-A81E-0E1390B92DC8}" type="slidenum">
              <a:rPr lang="en-US" altLang="zh-TW" smtClean="0"/>
              <a:pPr/>
              <a:t>8</a:t>
            </a:fld>
            <a:endParaRPr lang="en-US" altLang="zh-TW"/>
          </a:p>
        </p:txBody>
      </p:sp>
      <p:sp>
        <p:nvSpPr>
          <p:cNvPr id="5" name="日期版面配置區 4">
            <a:extLst>
              <a:ext uri="{FF2B5EF4-FFF2-40B4-BE49-F238E27FC236}">
                <a16:creationId xmlns:a16="http://schemas.microsoft.com/office/drawing/2014/main" id="{F41D5493-FB8A-4862-8180-6D87A18B42B7}"/>
              </a:ext>
            </a:extLst>
          </p:cNvPr>
          <p:cNvSpPr>
            <a:spLocks noGrp="1"/>
          </p:cNvSpPr>
          <p:nvPr>
            <p:ph type="dt" sz="half" idx="10"/>
          </p:nvPr>
        </p:nvSpPr>
        <p:spPr/>
        <p:txBody>
          <a:bodyPr/>
          <a:lstStyle/>
          <a:p>
            <a:r>
              <a:rPr lang="en-US" altLang="zh-TW"/>
              <a:t>2020/11/18</a:t>
            </a:r>
          </a:p>
        </p:txBody>
      </p:sp>
      <p:sp>
        <p:nvSpPr>
          <p:cNvPr id="6" name="頁尾版面配置區 5">
            <a:extLst>
              <a:ext uri="{FF2B5EF4-FFF2-40B4-BE49-F238E27FC236}">
                <a16:creationId xmlns:a16="http://schemas.microsoft.com/office/drawing/2014/main" id="{0192183E-E20F-45E9-91CC-A702A14B1A21}"/>
              </a:ext>
            </a:extLst>
          </p:cNvPr>
          <p:cNvSpPr>
            <a:spLocks noGrp="1"/>
          </p:cNvSpPr>
          <p:nvPr>
            <p:ph type="ftr" sz="quarter" idx="11"/>
          </p:nvPr>
        </p:nvSpPr>
        <p:spPr/>
        <p:txBody>
          <a:bodyPr/>
          <a:lstStyle/>
          <a:p>
            <a:r>
              <a:rPr lang="zh-TW" altLang="en-US"/>
              <a:t>企業併購法修正草案第</a:t>
            </a:r>
            <a:r>
              <a:rPr lang="en-US" altLang="zh-TW"/>
              <a:t>40-1</a:t>
            </a:r>
            <a:r>
              <a:rPr lang="zh-TW" altLang="en-US"/>
              <a:t>條所規定的「營業祕密」認定標準</a:t>
            </a:r>
            <a:endParaRPr lang="zh-TW" altLang="en-US" dirty="0"/>
          </a:p>
        </p:txBody>
      </p:sp>
    </p:spTree>
    <p:extLst>
      <p:ext uri="{BB962C8B-B14F-4D97-AF65-F5344CB8AC3E}">
        <p14:creationId xmlns:p14="http://schemas.microsoft.com/office/powerpoint/2010/main" val="243850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E49E8B00-CDC6-4480-B078-1722DCD41DD6}"/>
              </a:ext>
            </a:extLst>
          </p:cNvPr>
          <p:cNvSpPr>
            <a:spLocks noGrp="1"/>
          </p:cNvSpPr>
          <p:nvPr>
            <p:ph type="title"/>
          </p:nvPr>
        </p:nvSpPr>
        <p:spPr/>
        <p:txBody>
          <a:bodyPr/>
          <a:lstStyle/>
          <a:p>
            <a:r>
              <a:rPr lang="zh-TW" altLang="en-US" sz="6000" dirty="0"/>
              <a:t>建議作法</a:t>
            </a:r>
          </a:p>
        </p:txBody>
      </p:sp>
      <p:sp>
        <p:nvSpPr>
          <p:cNvPr id="8" name="副標題 7">
            <a:extLst>
              <a:ext uri="{FF2B5EF4-FFF2-40B4-BE49-F238E27FC236}">
                <a16:creationId xmlns:a16="http://schemas.microsoft.com/office/drawing/2014/main" id="{373D58F8-B641-44EE-8F8F-87E2AD2528FA}"/>
              </a:ext>
            </a:extLst>
          </p:cNvPr>
          <p:cNvSpPr>
            <a:spLocks noGrp="1"/>
          </p:cNvSpPr>
          <p:nvPr>
            <p:ph type="subTitle" idx="1"/>
          </p:nvPr>
        </p:nvSpPr>
        <p:spPr/>
        <p:txBody>
          <a:bodyPr/>
          <a:lstStyle/>
          <a:p>
            <a:r>
              <a:rPr lang="en-US" altLang="zh-TW" sz="60000" dirty="0"/>
              <a:t>3</a:t>
            </a:r>
            <a:endParaRPr lang="zh-TW" altLang="en-US" sz="60000" dirty="0"/>
          </a:p>
        </p:txBody>
      </p:sp>
      <p:sp>
        <p:nvSpPr>
          <p:cNvPr id="6" name="投影片編號版面配置區 5">
            <a:extLst>
              <a:ext uri="{FF2B5EF4-FFF2-40B4-BE49-F238E27FC236}">
                <a16:creationId xmlns:a16="http://schemas.microsoft.com/office/drawing/2014/main" id="{DB07F5DC-2A81-46FD-80A4-CBFB8BF5ECC7}"/>
              </a:ext>
            </a:extLst>
          </p:cNvPr>
          <p:cNvSpPr>
            <a:spLocks noGrp="1"/>
          </p:cNvSpPr>
          <p:nvPr>
            <p:ph type="sldNum" sz="quarter" idx="4294967295"/>
          </p:nvPr>
        </p:nvSpPr>
        <p:spPr>
          <a:xfrm>
            <a:off x="10426700" y="6492875"/>
            <a:ext cx="1765300" cy="136525"/>
          </a:xfrm>
        </p:spPr>
        <p:txBody>
          <a:bodyPr/>
          <a:lstStyle/>
          <a:p>
            <a:fld id="{AA974AA9-7209-4293-A81E-0E1390B92DC8}" type="slidenum">
              <a:rPr lang="en-US" altLang="zh-TW" smtClean="0"/>
              <a:pPr/>
              <a:t>9</a:t>
            </a:fld>
            <a:endParaRPr lang="en-US" altLang="zh-TW"/>
          </a:p>
        </p:txBody>
      </p:sp>
    </p:spTree>
    <p:extLst>
      <p:ext uri="{BB962C8B-B14F-4D97-AF65-F5344CB8AC3E}">
        <p14:creationId xmlns:p14="http://schemas.microsoft.com/office/powerpoint/2010/main" val="3424298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825F89F1-7F90-4B61-8002-EDCE347DFE03}"/>
              </a:ext>
            </a:extLst>
          </p:cNvPr>
          <p:cNvSpPr>
            <a:spLocks noGrp="1"/>
          </p:cNvSpPr>
          <p:nvPr>
            <p:ph type="title"/>
          </p:nvPr>
        </p:nvSpPr>
        <p:spPr/>
        <p:txBody>
          <a:bodyPr/>
          <a:lstStyle/>
          <a:p>
            <a:r>
              <a:rPr lang="zh-TW" altLang="en-US" dirty="0"/>
              <a:t>建議作法</a:t>
            </a:r>
          </a:p>
        </p:txBody>
      </p:sp>
      <p:sp>
        <p:nvSpPr>
          <p:cNvPr id="8" name="內容版面配置區 7">
            <a:extLst>
              <a:ext uri="{FF2B5EF4-FFF2-40B4-BE49-F238E27FC236}">
                <a16:creationId xmlns:a16="http://schemas.microsoft.com/office/drawing/2014/main" id="{48A83474-999C-4A4B-A97C-384E432C7577}"/>
              </a:ext>
            </a:extLst>
          </p:cNvPr>
          <p:cNvSpPr>
            <a:spLocks noGrp="1"/>
          </p:cNvSpPr>
          <p:nvPr>
            <p:ph idx="1"/>
          </p:nvPr>
        </p:nvSpPr>
        <p:spPr>
          <a:xfrm>
            <a:off x="442913" y="1156447"/>
            <a:ext cx="11306175" cy="5020515"/>
          </a:xfrm>
        </p:spPr>
        <p:txBody>
          <a:bodyPr/>
          <a:lstStyle/>
          <a:p>
            <a:pPr marL="342900" indent="-342900">
              <a:buFont typeface="Wingdings" panose="05000000000000000000" pitchFamily="2" charset="2"/>
              <a:buChar char="n"/>
            </a:pPr>
            <a:r>
              <a:rPr lang="zh-TW" altLang="en-US" sz="2100" b="0" dirty="0">
                <a:solidFill>
                  <a:schemeClr val="tx1"/>
                </a:solidFill>
              </a:rPr>
              <a:t>無形資產費用的攤銷，對於從事企業併購的當事人稅務利益影響甚鉅，向來也是徵納雙方經常發生爭議的項目；在過去，在明文列舉的項目中得以納入攤銷費用的無形資產，主要都是諸如專利、商標等經過登記的項目，有清晰的產權外觀，對於從事</a:t>
            </a:r>
            <a:r>
              <a:rPr lang="en-US" altLang="zh-TW" sz="2100" b="0" dirty="0">
                <a:solidFill>
                  <a:schemeClr val="tx1"/>
                </a:solidFill>
              </a:rPr>
              <a:t>PPA</a:t>
            </a:r>
            <a:r>
              <a:rPr lang="zh-TW" altLang="en-US" sz="2100" b="0" dirty="0">
                <a:solidFill>
                  <a:schemeClr val="tx1"/>
                </a:solidFill>
              </a:rPr>
              <a:t>報告的會計師或無形資產鑑價單位，容易加以辨識；但是，營業秘密本身其實內容多種多樣（依照營業秘密法第</a:t>
            </a:r>
            <a:r>
              <a:rPr lang="en-US" altLang="zh-TW" sz="2100" b="0" dirty="0">
                <a:solidFill>
                  <a:schemeClr val="tx1"/>
                </a:solidFill>
              </a:rPr>
              <a:t>2</a:t>
            </a:r>
            <a:r>
              <a:rPr lang="zh-TW" altLang="en-US" sz="2100" b="0" dirty="0">
                <a:solidFill>
                  <a:schemeClr val="tx1"/>
                </a:solidFill>
              </a:rPr>
              <a:t>條的規定，其內容包括方法、技術、製程、配方、程式、設計或其他可用於生產、銷售或經營之資訊），而且必須滿足同條所規定的三項法定要件，在認定上必須就具體個案，本於實際狀況加以辨識，如果沒有客觀第三方的法律專業單位加以協助，不利認定，即便企併法草案第</a:t>
            </a:r>
            <a:r>
              <a:rPr lang="en-US" altLang="zh-TW" sz="2100" b="0" dirty="0">
                <a:solidFill>
                  <a:schemeClr val="tx1"/>
                </a:solidFill>
              </a:rPr>
              <a:t>40-1</a:t>
            </a:r>
            <a:r>
              <a:rPr lang="zh-TW" altLang="en-US" sz="2100" b="0" dirty="0">
                <a:solidFill>
                  <a:schemeClr val="tx1"/>
                </a:solidFill>
              </a:rPr>
              <a:t>條第３項規定，稅局得向中央目的事業主管機關徵詢意見（立法理由中，又規定中央目的事業主管機關得邀集相關單位或專家學者召開會議；或洽請營業秘密法主管機關經濟部提供協助），但此等營業秘密產權邊界的認定，並非抽象的法律疑義問題，無法簡單透過會議方式的討論加以解決，必須針對個案事實資料，具體加以查證，才能得出結論，在現實上，相關公部門其實無從編制足夠人力及專業人員對此涉及事實認定的問題作出抽象的認定。有鑑及此，在強化會計師及無形資產鑑價單位</a:t>
            </a:r>
            <a:r>
              <a:rPr lang="en-US" altLang="zh-TW" sz="2100" b="0" dirty="0">
                <a:solidFill>
                  <a:schemeClr val="tx1"/>
                </a:solidFill>
              </a:rPr>
              <a:t>PPA</a:t>
            </a:r>
            <a:r>
              <a:rPr lang="zh-TW" altLang="en-US" sz="2100" b="0" dirty="0">
                <a:solidFill>
                  <a:schemeClr val="tx1"/>
                </a:solidFill>
              </a:rPr>
              <a:t>報告就無形資產財務要件認定作業公信力的同時，併為導入第三方律師就無形資產法務要件認定出具意見的操作制度，應該是較為務實可行的作法，如果屆時徵納雙方仍然發生爭議，主管機關及相關公部門得以藉由審認</a:t>
            </a:r>
            <a:r>
              <a:rPr lang="en-US" altLang="zh-TW" sz="2100" b="0" dirty="0">
                <a:solidFill>
                  <a:schemeClr val="tx1"/>
                </a:solidFill>
              </a:rPr>
              <a:t>PPA</a:t>
            </a:r>
            <a:r>
              <a:rPr lang="zh-TW" altLang="en-US" sz="2100" b="0" dirty="0">
                <a:solidFill>
                  <a:schemeClr val="tx1"/>
                </a:solidFill>
              </a:rPr>
              <a:t>報告以及法律意見的作業品質加以判斷，即為已足，較符實際。	</a:t>
            </a:r>
          </a:p>
          <a:p>
            <a:r>
              <a:rPr lang="zh-TW" altLang="en-US" b="0" dirty="0"/>
              <a:t>	</a:t>
            </a:r>
          </a:p>
          <a:p>
            <a:endParaRPr lang="zh-TW" altLang="en-US" b="0" dirty="0">
              <a:solidFill>
                <a:schemeClr val="tx1"/>
              </a:solidFill>
            </a:endParaRPr>
          </a:p>
        </p:txBody>
      </p:sp>
      <p:sp>
        <p:nvSpPr>
          <p:cNvPr id="2" name="日期版面配置區 1">
            <a:extLst>
              <a:ext uri="{FF2B5EF4-FFF2-40B4-BE49-F238E27FC236}">
                <a16:creationId xmlns:a16="http://schemas.microsoft.com/office/drawing/2014/main" id="{59F6EEFC-41FF-4CEB-8F21-A4FF554F55A3}"/>
              </a:ext>
            </a:extLst>
          </p:cNvPr>
          <p:cNvSpPr>
            <a:spLocks noGrp="1"/>
          </p:cNvSpPr>
          <p:nvPr>
            <p:ph type="dt" sz="half" idx="10"/>
          </p:nvPr>
        </p:nvSpPr>
        <p:spPr/>
        <p:txBody>
          <a:bodyPr/>
          <a:lstStyle/>
          <a:p>
            <a:r>
              <a:rPr lang="en-US" altLang="zh-TW"/>
              <a:t>2020/11/18</a:t>
            </a:r>
          </a:p>
        </p:txBody>
      </p:sp>
      <p:sp>
        <p:nvSpPr>
          <p:cNvPr id="3" name="頁尾版面配置區 2">
            <a:extLst>
              <a:ext uri="{FF2B5EF4-FFF2-40B4-BE49-F238E27FC236}">
                <a16:creationId xmlns:a16="http://schemas.microsoft.com/office/drawing/2014/main" id="{A7CEC4A3-DB71-42EB-A662-A8A2E9A25E26}"/>
              </a:ext>
            </a:extLst>
          </p:cNvPr>
          <p:cNvSpPr>
            <a:spLocks noGrp="1"/>
          </p:cNvSpPr>
          <p:nvPr>
            <p:ph type="ftr" sz="quarter" idx="11"/>
          </p:nvPr>
        </p:nvSpPr>
        <p:spPr/>
        <p:txBody>
          <a:bodyPr/>
          <a:lstStyle/>
          <a:p>
            <a:r>
              <a:rPr lang="zh-TW" altLang="en-US"/>
              <a:t>企業併購法修正草案第</a:t>
            </a:r>
            <a:r>
              <a:rPr lang="en-US" altLang="zh-TW"/>
              <a:t>40-1</a:t>
            </a:r>
            <a:r>
              <a:rPr lang="zh-TW" altLang="en-US"/>
              <a:t>條所規定的「營業祕密」認定標準</a:t>
            </a:r>
          </a:p>
        </p:txBody>
      </p:sp>
      <p:sp>
        <p:nvSpPr>
          <p:cNvPr id="5" name="投影片編號版面配置區 4">
            <a:extLst>
              <a:ext uri="{FF2B5EF4-FFF2-40B4-BE49-F238E27FC236}">
                <a16:creationId xmlns:a16="http://schemas.microsoft.com/office/drawing/2014/main" id="{9E1A4ADC-F197-43AB-9DC3-ABC0C3A55664}"/>
              </a:ext>
            </a:extLst>
          </p:cNvPr>
          <p:cNvSpPr>
            <a:spLocks noGrp="1"/>
          </p:cNvSpPr>
          <p:nvPr>
            <p:ph type="sldNum" sz="quarter" idx="12"/>
          </p:nvPr>
        </p:nvSpPr>
        <p:spPr/>
        <p:txBody>
          <a:bodyPr/>
          <a:lstStyle/>
          <a:p>
            <a:fld id="{9BD39765-FA9A-425C-A1A2-CBBF5F2D24F0}" type="slidenum">
              <a:rPr lang="en-US" altLang="zh-TW" smtClean="0"/>
              <a:pPr/>
              <a:t>10</a:t>
            </a:fld>
            <a:endParaRPr lang="en-US" altLang="zh-TW"/>
          </a:p>
        </p:txBody>
      </p:sp>
    </p:spTree>
    <p:extLst>
      <p:ext uri="{BB962C8B-B14F-4D97-AF65-F5344CB8AC3E}">
        <p14:creationId xmlns:p14="http://schemas.microsoft.com/office/powerpoint/2010/main" val="142003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zh-TW" sz="6000" dirty="0">
                <a:ea typeface="華康中黑體" panose="02010609010101010101" pitchFamily="49" charset="-120"/>
              </a:rPr>
              <a:t>Thank you</a:t>
            </a:r>
          </a:p>
        </p:txBody>
      </p:sp>
      <p:sp>
        <p:nvSpPr>
          <p:cNvPr id="12" name="Text Placeholder 3"/>
          <p:cNvSpPr>
            <a:spLocks noGrp="1"/>
          </p:cNvSpPr>
          <p:nvPr>
            <p:ph type="body" sz="quarter" idx="10"/>
          </p:nvPr>
        </p:nvSpPr>
        <p:spPr/>
        <p:txBody>
          <a:bodyPr/>
          <a:lstStyle/>
          <a:p>
            <a:r>
              <a:rPr lang="en-US" altLang="zh-TW" dirty="0">
                <a:latin typeface="Georgia" panose="02040502050405020303" pitchFamily="18" charset="0"/>
              </a:rPr>
              <a:t>© 2020 PwC. All rights reserved. Not for further distribution without the permission of PwC. “PwC” refers to the network of member firms of PricewaterhouseCoopers International Limited (PwCIL), or, as the context requires, individual member firms of the PwC network. Each member firm is a separate legal entity and does not act as agent of PwCIL or any other member firm. PwCIL does not provide any services to clients. PwCIL is not responsible or liable for the acts or omissions of any of its member firms nor can it control the exercise of their professional judgment or bind them in any way. No member firm is responsible or liable for the acts or omissions of any other member firm nor can it control the exercise of another member firm’s professional judgment or bind another member firm or PwCIL in any way.</a:t>
            </a:r>
            <a:endParaRPr lang="zh-TW" altLang="en-US" dirty="0">
              <a:latin typeface="Georgia" panose="02040502050405020303" pitchFamily="18" charset="0"/>
            </a:endParaRPr>
          </a:p>
        </p:txBody>
      </p:sp>
      <p:sp>
        <p:nvSpPr>
          <p:cNvPr id="3" name="Rectangle 2">
            <a:extLst>
              <a:ext uri="{FF2B5EF4-FFF2-40B4-BE49-F238E27FC236}">
                <a16:creationId xmlns:a16="http://schemas.microsoft.com/office/drawing/2014/main" id="{095D3FC0-03A7-47C1-84FC-3A0F3EA53A31}"/>
              </a:ext>
            </a:extLst>
          </p:cNvPr>
          <p:cNvSpPr/>
          <p:nvPr/>
        </p:nvSpPr>
        <p:spPr>
          <a:xfrm>
            <a:off x="251927" y="4282751"/>
            <a:ext cx="1175657" cy="503853"/>
          </a:xfrm>
          <a:prstGeom prst="rect">
            <a:avLst/>
          </a:prstGeom>
          <a:solidFill>
            <a:schemeClr val="bg1"/>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GB" sz="1600" dirty="0"/>
          </a:p>
        </p:txBody>
      </p:sp>
    </p:spTree>
    <p:extLst>
      <p:ext uri="{BB962C8B-B14F-4D97-AF65-F5344CB8AC3E}">
        <p14:creationId xmlns:p14="http://schemas.microsoft.com/office/powerpoint/2010/main" val="683373160"/>
      </p:ext>
    </p:extLst>
  </p:cSld>
  <p:clrMapOvr>
    <a:masterClrMapping/>
  </p:clrMapOvr>
</p:sld>
</file>

<file path=ppt/theme/theme1.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spAutoFit/>
      </a:bodyPr>
      <a:lstStyle>
        <a:defPPr>
          <a:lnSpc>
            <a:spcPct val="100000"/>
          </a:lnSpc>
          <a:spcAft>
            <a:spcPts val="600"/>
          </a:spcAft>
          <a:buSzPct val="100000"/>
          <a:defRPr sz="1600" dirty="0" err="1" smtClean="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extLst>
    <a:ext uri="{05A4C25C-085E-4340-85A3-A5531E510DB2}">
      <thm15:themeFamily xmlns:thm15="http://schemas.microsoft.com/office/thememl/2012/main" name="PwC 16x9 PowerPoint.potx" id="{176EB505-6828-47B4-A389-DC9960D9539C}" vid="{DC780870-2310-417F-A79C-3C9A57C2D860}"/>
    </a:ext>
  </a:extLst>
</a:theme>
</file>

<file path=ppt/theme/theme2.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6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ppt/theme/theme3.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6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docProps/app.xml><?xml version="1.0" encoding="utf-8"?>
<Properties xmlns="http://schemas.openxmlformats.org/officeDocument/2006/extended-properties" xmlns:vt="http://schemas.openxmlformats.org/officeDocument/2006/docPropsVTypes">
  <Template>PwC 16x9 PowerPoint</Template>
  <TotalTime>174</TotalTime>
  <Words>1975</Words>
  <Application>Microsoft Office PowerPoint</Application>
  <PresentationFormat>Widescreen</PresentationFormat>
  <Paragraphs>73</Paragraphs>
  <Slides>11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Georgia</vt:lpstr>
      <vt:lpstr>Wingdings</vt:lpstr>
      <vt:lpstr>PwC</vt:lpstr>
      <vt:lpstr>企業併購法修正草案第40-1條所規定的「營業祕密」認定標準</vt:lpstr>
      <vt:lpstr>大綱</vt:lpstr>
      <vt:lpstr>問題緣起</vt:lpstr>
      <vt:lpstr>問題緣起</vt:lpstr>
      <vt:lpstr>問題緣起（續）</vt:lpstr>
      <vt:lpstr>問題分析</vt:lpstr>
      <vt:lpstr>問題分析</vt:lpstr>
      <vt:lpstr>問題分析（續）</vt:lpstr>
      <vt:lpstr>建議作法</vt:lpstr>
      <vt:lpstr>建議作法</vt:lpstr>
      <vt:lpstr>Thank you</vt:lpstr>
    </vt:vector>
  </TitlesOfParts>
  <Manager/>
  <Company>PwC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企業併購法修正草案第40-1條所規定的「營業祕密」認定標準_x000b_---建議處理方向</dc:title>
  <dc:subject/>
  <dc:creator/>
  <cp:keywords/>
  <dc:description/>
  <cp:lastModifiedBy>Tiffany H Wang</cp:lastModifiedBy>
  <cp:revision>23</cp:revision>
  <dcterms:created xsi:type="dcterms:W3CDTF">2020-11-10T05:42:25Z</dcterms:created>
  <dcterms:modified xsi:type="dcterms:W3CDTF">2020-11-18T03:01:12Z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B template type">
    <vt:lpwstr>PwC16x9</vt:lpwstr>
  </property>
  <property fmtid="{D5CDD505-2E9C-101B-9397-08002B2CF9AE}" pid="3" name="TB template version">
    <vt:lpwstr>6</vt:lpwstr>
  </property>
  <property fmtid="{D5CDD505-2E9C-101B-9397-08002B2CF9AE}" pid="4" name="TB template release">
    <vt:lpwstr>4</vt:lpwstr>
  </property>
</Properties>
</file>